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2" r:id="rId5"/>
    <p:sldId id="269" r:id="rId6"/>
    <p:sldId id="270" r:id="rId7"/>
    <p:sldId id="258" r:id="rId8"/>
    <p:sldId id="271" r:id="rId9"/>
    <p:sldId id="261" r:id="rId10"/>
    <p:sldId id="266" r:id="rId11"/>
    <p:sldId id="264" r:id="rId12"/>
    <p:sldId id="26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11A8B47-0EB5-78A3-1BA8-50287769EAF3}" name="info@ipfdogs.com" initials="i" userId="S::info@ipfdogs.com::db350bee-7695-48d1-9856-399574a1cff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B04DD3-B0B3-4000-ABAD-2239F9B4B7E7}" v="9" dt="2023-03-14T19:10:21.4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9" autoAdjust="0"/>
    <p:restoredTop sz="94660"/>
  </p:normalViewPr>
  <p:slideViewPr>
    <p:cSldViewPr snapToGrid="0">
      <p:cViewPr varScale="1">
        <p:scale>
          <a:sx n="78" d="100"/>
          <a:sy n="78" d="100"/>
        </p:scale>
        <p:origin x="9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Relationship Id="rId22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imee Llewellyn-Zaidi" userId="50969d7c01728159" providerId="LiveId" clId="{05B04DD3-B0B3-4000-ABAD-2239F9B4B7E7}"/>
    <pc:docChg chg="custSel addSld delSld modSld sldOrd">
      <pc:chgData name="Aimee Llewellyn-Zaidi" userId="50969d7c01728159" providerId="LiveId" clId="{05B04DD3-B0B3-4000-ABAD-2239F9B4B7E7}" dt="2023-03-14T19:25:10.731" v="4880" actId="20577"/>
      <pc:docMkLst>
        <pc:docMk/>
      </pc:docMkLst>
      <pc:sldChg chg="modSp mod">
        <pc:chgData name="Aimee Llewellyn-Zaidi" userId="50969d7c01728159" providerId="LiveId" clId="{05B04DD3-B0B3-4000-ABAD-2239F9B4B7E7}" dt="2023-03-14T17:53:05.110" v="11" actId="20577"/>
        <pc:sldMkLst>
          <pc:docMk/>
          <pc:sldMk cId="1608929991" sldId="256"/>
        </pc:sldMkLst>
        <pc:spChg chg="mod">
          <ac:chgData name="Aimee Llewellyn-Zaidi" userId="50969d7c01728159" providerId="LiveId" clId="{05B04DD3-B0B3-4000-ABAD-2239F9B4B7E7}" dt="2023-03-14T17:52:53.033" v="9" actId="255"/>
          <ac:spMkLst>
            <pc:docMk/>
            <pc:sldMk cId="1608929991" sldId="256"/>
            <ac:spMk id="2" creationId="{A8497390-D4E3-3301-4346-A077771E250A}"/>
          </ac:spMkLst>
        </pc:spChg>
        <pc:spChg chg="mod">
          <ac:chgData name="Aimee Llewellyn-Zaidi" userId="50969d7c01728159" providerId="LiveId" clId="{05B04DD3-B0B3-4000-ABAD-2239F9B4B7E7}" dt="2023-03-14T17:52:28.166" v="6" actId="1076"/>
          <ac:spMkLst>
            <pc:docMk/>
            <pc:sldMk cId="1608929991" sldId="256"/>
            <ac:spMk id="3" creationId="{7500C092-F1F8-8D93-39C5-FB5AC440CE29}"/>
          </ac:spMkLst>
        </pc:spChg>
        <pc:spChg chg="mod">
          <ac:chgData name="Aimee Llewellyn-Zaidi" userId="50969d7c01728159" providerId="LiveId" clId="{05B04DD3-B0B3-4000-ABAD-2239F9B4B7E7}" dt="2023-03-14T17:53:05.110" v="11" actId="20577"/>
          <ac:spMkLst>
            <pc:docMk/>
            <pc:sldMk cId="1608929991" sldId="256"/>
            <ac:spMk id="4" creationId="{EC98D2A2-9CAC-F4D3-C074-65489D2BD6E9}"/>
          </ac:spMkLst>
        </pc:spChg>
      </pc:sldChg>
      <pc:sldChg chg="addSp delSp modSp mod modClrScheme chgLayout">
        <pc:chgData name="Aimee Llewellyn-Zaidi" userId="50969d7c01728159" providerId="LiveId" clId="{05B04DD3-B0B3-4000-ABAD-2239F9B4B7E7}" dt="2023-03-14T18:38:06.948" v="2279" actId="20577"/>
        <pc:sldMkLst>
          <pc:docMk/>
          <pc:sldMk cId="1387512393" sldId="257"/>
        </pc:sldMkLst>
        <pc:spChg chg="mod ord">
          <ac:chgData name="Aimee Llewellyn-Zaidi" userId="50969d7c01728159" providerId="LiveId" clId="{05B04DD3-B0B3-4000-ABAD-2239F9B4B7E7}" dt="2023-03-14T18:36:11.554" v="2188" actId="20577"/>
          <ac:spMkLst>
            <pc:docMk/>
            <pc:sldMk cId="1387512393" sldId="257"/>
            <ac:spMk id="2" creationId="{3C21DE1E-15E1-1E22-0EB7-23419EAF0507}"/>
          </ac:spMkLst>
        </pc:spChg>
        <pc:spChg chg="del mod ord">
          <ac:chgData name="Aimee Llewellyn-Zaidi" userId="50969d7c01728159" providerId="LiveId" clId="{05B04DD3-B0B3-4000-ABAD-2239F9B4B7E7}" dt="2023-03-14T17:57:13.261" v="178" actId="700"/>
          <ac:spMkLst>
            <pc:docMk/>
            <pc:sldMk cId="1387512393" sldId="257"/>
            <ac:spMk id="3" creationId="{AF17D58D-7AE0-CCF3-11CF-03B79BDEA8D2}"/>
          </ac:spMkLst>
        </pc:spChg>
        <pc:spChg chg="add mod ord">
          <ac:chgData name="Aimee Llewellyn-Zaidi" userId="50969d7c01728159" providerId="LiveId" clId="{05B04DD3-B0B3-4000-ABAD-2239F9B4B7E7}" dt="2023-03-14T18:38:06.948" v="2279" actId="20577"/>
          <ac:spMkLst>
            <pc:docMk/>
            <pc:sldMk cId="1387512393" sldId="257"/>
            <ac:spMk id="5" creationId="{9C12CA68-0B67-23AB-53B9-F0BC74211B7C}"/>
          </ac:spMkLst>
        </pc:spChg>
        <pc:spChg chg="add mod ord">
          <ac:chgData name="Aimee Llewellyn-Zaidi" userId="50969d7c01728159" providerId="LiveId" clId="{05B04DD3-B0B3-4000-ABAD-2239F9B4B7E7}" dt="2023-03-14T18:38:00.140" v="2237" actId="27636"/>
          <ac:spMkLst>
            <pc:docMk/>
            <pc:sldMk cId="1387512393" sldId="257"/>
            <ac:spMk id="6" creationId="{43C8BD52-F701-EDA1-2D97-AFE413FBFF6D}"/>
          </ac:spMkLst>
        </pc:spChg>
        <pc:picChg chg="del">
          <ac:chgData name="Aimee Llewellyn-Zaidi" userId="50969d7c01728159" providerId="LiveId" clId="{05B04DD3-B0B3-4000-ABAD-2239F9B4B7E7}" dt="2023-03-14T17:53:13.896" v="12" actId="21"/>
          <ac:picMkLst>
            <pc:docMk/>
            <pc:sldMk cId="1387512393" sldId="257"/>
            <ac:picMk id="7" creationId="{0382B7D4-55A5-28A5-F556-E8E2C9BB4E7C}"/>
          </ac:picMkLst>
        </pc:picChg>
      </pc:sldChg>
      <pc:sldChg chg="delSp modSp mod">
        <pc:chgData name="Aimee Llewellyn-Zaidi" userId="50969d7c01728159" providerId="LiveId" clId="{05B04DD3-B0B3-4000-ABAD-2239F9B4B7E7}" dt="2023-03-14T18:55:59.087" v="3728" actId="5793"/>
        <pc:sldMkLst>
          <pc:docMk/>
          <pc:sldMk cId="2742027475" sldId="258"/>
        </pc:sldMkLst>
        <pc:spChg chg="mod">
          <ac:chgData name="Aimee Llewellyn-Zaidi" userId="50969d7c01728159" providerId="LiveId" clId="{05B04DD3-B0B3-4000-ABAD-2239F9B4B7E7}" dt="2023-03-14T17:56:32.467" v="142" actId="20577"/>
          <ac:spMkLst>
            <pc:docMk/>
            <pc:sldMk cId="2742027475" sldId="258"/>
            <ac:spMk id="2" creationId="{D62D9650-4F26-6994-FBCD-9B2CA077DB7F}"/>
          </ac:spMkLst>
        </pc:spChg>
        <pc:spChg chg="mod">
          <ac:chgData name="Aimee Llewellyn-Zaidi" userId="50969d7c01728159" providerId="LiveId" clId="{05B04DD3-B0B3-4000-ABAD-2239F9B4B7E7}" dt="2023-03-14T18:55:59.087" v="3728" actId="5793"/>
          <ac:spMkLst>
            <pc:docMk/>
            <pc:sldMk cId="2742027475" sldId="258"/>
            <ac:spMk id="3" creationId="{FBACBCEA-DA52-F2E6-86C6-41E2D0366D8B}"/>
          </ac:spMkLst>
        </pc:spChg>
        <pc:picChg chg="mod">
          <ac:chgData name="Aimee Llewellyn-Zaidi" userId="50969d7c01728159" providerId="LiveId" clId="{05B04DD3-B0B3-4000-ABAD-2239F9B4B7E7}" dt="2023-03-14T18:55:05.912" v="3688" actId="1076"/>
          <ac:picMkLst>
            <pc:docMk/>
            <pc:sldMk cId="2742027475" sldId="258"/>
            <ac:picMk id="4" creationId="{8762E736-B736-B656-2D8C-8DAB4DC7FE1C}"/>
          </ac:picMkLst>
        </pc:picChg>
        <pc:picChg chg="del">
          <ac:chgData name="Aimee Llewellyn-Zaidi" userId="50969d7c01728159" providerId="LiveId" clId="{05B04DD3-B0B3-4000-ABAD-2239F9B4B7E7}" dt="2023-03-14T17:53:27.026" v="15" actId="21"/>
          <ac:picMkLst>
            <pc:docMk/>
            <pc:sldMk cId="2742027475" sldId="258"/>
            <ac:picMk id="6" creationId="{C017737D-C636-0B4E-A229-48759A118947}"/>
          </ac:picMkLst>
        </pc:picChg>
      </pc:sldChg>
      <pc:sldChg chg="delSp modSp del mod ord chgLayout">
        <pc:chgData name="Aimee Llewellyn-Zaidi" userId="50969d7c01728159" providerId="LiveId" clId="{05B04DD3-B0B3-4000-ABAD-2239F9B4B7E7}" dt="2023-03-14T18:51:41.992" v="3304" actId="2696"/>
        <pc:sldMkLst>
          <pc:docMk/>
          <pc:sldMk cId="2987137514" sldId="259"/>
        </pc:sldMkLst>
        <pc:spChg chg="mod ord">
          <ac:chgData name="Aimee Llewellyn-Zaidi" userId="50969d7c01728159" providerId="LiveId" clId="{05B04DD3-B0B3-4000-ABAD-2239F9B4B7E7}" dt="2023-03-14T18:51:33.634" v="3303" actId="700"/>
          <ac:spMkLst>
            <pc:docMk/>
            <pc:sldMk cId="2987137514" sldId="259"/>
            <ac:spMk id="2" creationId="{3863A5B1-590B-DB11-E80F-3107B1E4966F}"/>
          </ac:spMkLst>
        </pc:spChg>
        <pc:spChg chg="mod ord">
          <ac:chgData name="Aimee Llewellyn-Zaidi" userId="50969d7c01728159" providerId="LiveId" clId="{05B04DD3-B0B3-4000-ABAD-2239F9B4B7E7}" dt="2023-03-14T18:51:33.634" v="3303" actId="700"/>
          <ac:spMkLst>
            <pc:docMk/>
            <pc:sldMk cId="2987137514" sldId="259"/>
            <ac:spMk id="3" creationId="{E713467C-2222-01ED-1BDD-A0E18A967F0F}"/>
          </ac:spMkLst>
        </pc:spChg>
        <pc:picChg chg="del">
          <ac:chgData name="Aimee Llewellyn-Zaidi" userId="50969d7c01728159" providerId="LiveId" clId="{05B04DD3-B0B3-4000-ABAD-2239F9B4B7E7}" dt="2023-03-14T17:53:42.645" v="21" actId="21"/>
          <ac:picMkLst>
            <pc:docMk/>
            <pc:sldMk cId="2987137514" sldId="259"/>
            <ac:picMk id="11" creationId="{A58FC9CE-F063-3AA6-741E-172237E8B43E}"/>
          </ac:picMkLst>
        </pc:picChg>
      </pc:sldChg>
      <pc:sldChg chg="delSp modSp mod">
        <pc:chgData name="Aimee Llewellyn-Zaidi" userId="50969d7c01728159" providerId="LiveId" clId="{05B04DD3-B0B3-4000-ABAD-2239F9B4B7E7}" dt="2023-03-14T19:25:10.731" v="4880" actId="20577"/>
        <pc:sldMkLst>
          <pc:docMk/>
          <pc:sldMk cId="3370691021" sldId="261"/>
        </pc:sldMkLst>
        <pc:spChg chg="mod">
          <ac:chgData name="Aimee Llewellyn-Zaidi" userId="50969d7c01728159" providerId="LiveId" clId="{05B04DD3-B0B3-4000-ABAD-2239F9B4B7E7}" dt="2023-03-14T19:25:10.731" v="4880" actId="20577"/>
          <ac:spMkLst>
            <pc:docMk/>
            <pc:sldMk cId="3370691021" sldId="261"/>
            <ac:spMk id="3" creationId="{355D9729-296E-CDA3-AB75-FA3EE6CD1636}"/>
          </ac:spMkLst>
        </pc:spChg>
        <pc:spChg chg="mod">
          <ac:chgData name="Aimee Llewellyn-Zaidi" userId="50969d7c01728159" providerId="LiveId" clId="{05B04DD3-B0B3-4000-ABAD-2239F9B4B7E7}" dt="2023-03-14T17:56:46.693" v="175" actId="20577"/>
          <ac:spMkLst>
            <pc:docMk/>
            <pc:sldMk cId="3370691021" sldId="261"/>
            <ac:spMk id="7" creationId="{6CD81435-97B3-84C8-D97A-FEA6F7138F76}"/>
          </ac:spMkLst>
        </pc:spChg>
        <pc:picChg chg="del">
          <ac:chgData name="Aimee Llewellyn-Zaidi" userId="50969d7c01728159" providerId="LiveId" clId="{05B04DD3-B0B3-4000-ABAD-2239F9B4B7E7}" dt="2023-03-14T17:54:01.073" v="27" actId="21"/>
          <ac:picMkLst>
            <pc:docMk/>
            <pc:sldMk cId="3370691021" sldId="261"/>
            <ac:picMk id="8" creationId="{8216610F-9576-00E0-FEAE-B1484539E44D}"/>
          </ac:picMkLst>
        </pc:picChg>
      </pc:sldChg>
      <pc:sldChg chg="addSp delSp modSp mod ord">
        <pc:chgData name="Aimee Llewellyn-Zaidi" userId="50969d7c01728159" providerId="LiveId" clId="{05B04DD3-B0B3-4000-ABAD-2239F9B4B7E7}" dt="2023-03-14T19:11:29.504" v="4334" actId="1076"/>
        <pc:sldMkLst>
          <pc:docMk/>
          <pc:sldMk cId="3998447434" sldId="262"/>
        </pc:sldMkLst>
        <pc:spChg chg="mod">
          <ac:chgData name="Aimee Llewellyn-Zaidi" userId="50969d7c01728159" providerId="LiveId" clId="{05B04DD3-B0B3-4000-ABAD-2239F9B4B7E7}" dt="2023-03-14T19:09:55.875" v="4289" actId="1076"/>
          <ac:spMkLst>
            <pc:docMk/>
            <pc:sldMk cId="3998447434" sldId="262"/>
            <ac:spMk id="2" creationId="{29D9FD94-8E2B-58B6-E4DA-A65717DEA95F}"/>
          </ac:spMkLst>
        </pc:spChg>
        <pc:spChg chg="mod">
          <ac:chgData name="Aimee Llewellyn-Zaidi" userId="50969d7c01728159" providerId="LiveId" clId="{05B04DD3-B0B3-4000-ABAD-2239F9B4B7E7}" dt="2023-03-14T19:11:24.413" v="4333" actId="1076"/>
          <ac:spMkLst>
            <pc:docMk/>
            <pc:sldMk cId="3998447434" sldId="262"/>
            <ac:spMk id="3" creationId="{649EE6B6-A33C-80A6-58A4-BC77B51A0567}"/>
          </ac:spMkLst>
        </pc:spChg>
        <pc:picChg chg="del">
          <ac:chgData name="Aimee Llewellyn-Zaidi" userId="50969d7c01728159" providerId="LiveId" clId="{05B04DD3-B0B3-4000-ABAD-2239F9B4B7E7}" dt="2023-03-14T17:54:09.157" v="30" actId="21"/>
          <ac:picMkLst>
            <pc:docMk/>
            <pc:sldMk cId="3998447434" sldId="262"/>
            <ac:picMk id="6" creationId="{E0ED73A2-DFC5-F254-219D-3CBDA492F935}"/>
          </ac:picMkLst>
        </pc:picChg>
        <pc:picChg chg="add mod modCrop">
          <ac:chgData name="Aimee Llewellyn-Zaidi" userId="50969d7c01728159" providerId="LiveId" clId="{05B04DD3-B0B3-4000-ABAD-2239F9B4B7E7}" dt="2023-03-14T19:11:29.504" v="4334" actId="1076"/>
          <ac:picMkLst>
            <pc:docMk/>
            <pc:sldMk cId="3998447434" sldId="262"/>
            <ac:picMk id="7" creationId="{CB483774-D5FB-BC15-4BFF-B783EA57B2DD}"/>
          </ac:picMkLst>
        </pc:picChg>
      </pc:sldChg>
      <pc:sldChg chg="delSp modSp del mod">
        <pc:chgData name="Aimee Llewellyn-Zaidi" userId="50969d7c01728159" providerId="LiveId" clId="{05B04DD3-B0B3-4000-ABAD-2239F9B4B7E7}" dt="2023-03-14T18:04:27.079" v="604" actId="2696"/>
        <pc:sldMkLst>
          <pc:docMk/>
          <pc:sldMk cId="3729204558" sldId="263"/>
        </pc:sldMkLst>
        <pc:spChg chg="mod">
          <ac:chgData name="Aimee Llewellyn-Zaidi" userId="50969d7c01728159" providerId="LiveId" clId="{05B04DD3-B0B3-4000-ABAD-2239F9B4B7E7}" dt="2023-03-14T17:54:12.871" v="31" actId="20577"/>
          <ac:spMkLst>
            <pc:docMk/>
            <pc:sldMk cId="3729204558" sldId="263"/>
            <ac:spMk id="2" creationId="{F35B848B-1AC7-E2EA-383A-5E80592C2400}"/>
          </ac:spMkLst>
        </pc:spChg>
        <pc:spChg chg="mod">
          <ac:chgData name="Aimee Llewellyn-Zaidi" userId="50969d7c01728159" providerId="LiveId" clId="{05B04DD3-B0B3-4000-ABAD-2239F9B4B7E7}" dt="2023-03-14T17:54:14.856" v="32" actId="20577"/>
          <ac:spMkLst>
            <pc:docMk/>
            <pc:sldMk cId="3729204558" sldId="263"/>
            <ac:spMk id="3" creationId="{C01A2EC3-F94E-A9FA-6432-64EFCD253FF9}"/>
          </ac:spMkLst>
        </pc:spChg>
        <pc:picChg chg="del">
          <ac:chgData name="Aimee Llewellyn-Zaidi" userId="50969d7c01728159" providerId="LiveId" clId="{05B04DD3-B0B3-4000-ABAD-2239F9B4B7E7}" dt="2023-03-14T17:54:16.785" v="33" actId="21"/>
          <ac:picMkLst>
            <pc:docMk/>
            <pc:sldMk cId="3729204558" sldId="263"/>
            <ac:picMk id="6" creationId="{1BD97643-821E-0084-FE52-A8C562799096}"/>
          </ac:picMkLst>
        </pc:picChg>
      </pc:sldChg>
      <pc:sldChg chg="delSp modSp mod ord">
        <pc:chgData name="Aimee Llewellyn-Zaidi" userId="50969d7c01728159" providerId="LiveId" clId="{05B04DD3-B0B3-4000-ABAD-2239F9B4B7E7}" dt="2023-03-14T19:17:15.527" v="4495" actId="20577"/>
        <pc:sldMkLst>
          <pc:docMk/>
          <pc:sldMk cId="3761586582" sldId="264"/>
        </pc:sldMkLst>
        <pc:spChg chg="mod">
          <ac:chgData name="Aimee Llewellyn-Zaidi" userId="50969d7c01728159" providerId="LiveId" clId="{05B04DD3-B0B3-4000-ABAD-2239F9B4B7E7}" dt="2023-03-14T19:01:40.982" v="4242" actId="20577"/>
          <ac:spMkLst>
            <pc:docMk/>
            <pc:sldMk cId="3761586582" sldId="264"/>
            <ac:spMk id="2" creationId="{F19EAE34-55A3-DFE4-BF58-37908C00F896}"/>
          </ac:spMkLst>
        </pc:spChg>
        <pc:spChg chg="mod">
          <ac:chgData name="Aimee Llewellyn-Zaidi" userId="50969d7c01728159" providerId="LiveId" clId="{05B04DD3-B0B3-4000-ABAD-2239F9B4B7E7}" dt="2023-03-14T19:17:15.527" v="4495" actId="20577"/>
          <ac:spMkLst>
            <pc:docMk/>
            <pc:sldMk cId="3761586582" sldId="264"/>
            <ac:spMk id="3" creationId="{45DCD81E-3A88-E43C-B3C2-29908154E665}"/>
          </ac:spMkLst>
        </pc:spChg>
        <pc:picChg chg="del">
          <ac:chgData name="Aimee Llewellyn-Zaidi" userId="50969d7c01728159" providerId="LiveId" clId="{05B04DD3-B0B3-4000-ABAD-2239F9B4B7E7}" dt="2023-03-14T17:54:28.665" v="37" actId="21"/>
          <ac:picMkLst>
            <pc:docMk/>
            <pc:sldMk cId="3761586582" sldId="264"/>
            <ac:picMk id="6" creationId="{DCC29655-B328-0FFB-80C7-6E52021D83CB}"/>
          </ac:picMkLst>
        </pc:picChg>
        <pc:picChg chg="del">
          <ac:chgData name="Aimee Llewellyn-Zaidi" userId="50969d7c01728159" providerId="LiveId" clId="{05B04DD3-B0B3-4000-ABAD-2239F9B4B7E7}" dt="2023-03-14T17:54:26.478" v="36" actId="21"/>
          <ac:picMkLst>
            <pc:docMk/>
            <pc:sldMk cId="3761586582" sldId="264"/>
            <ac:picMk id="8" creationId="{59E1AF16-92A3-E040-5EAA-731242BCB601}"/>
          </ac:picMkLst>
        </pc:picChg>
      </pc:sldChg>
      <pc:sldChg chg="addSp delSp modSp del mod ord chgLayout">
        <pc:chgData name="Aimee Llewellyn-Zaidi" userId="50969d7c01728159" providerId="LiveId" clId="{05B04DD3-B0B3-4000-ABAD-2239F9B4B7E7}" dt="2023-03-14T19:01:36.590" v="4232" actId="2696"/>
        <pc:sldMkLst>
          <pc:docMk/>
          <pc:sldMk cId="3522873471" sldId="265"/>
        </pc:sldMkLst>
        <pc:spChg chg="del mod">
          <ac:chgData name="Aimee Llewellyn-Zaidi" userId="50969d7c01728159" providerId="LiveId" clId="{05B04DD3-B0B3-4000-ABAD-2239F9B4B7E7}" dt="2023-03-14T18:04:09.302" v="601" actId="700"/>
          <ac:spMkLst>
            <pc:docMk/>
            <pc:sldMk cId="3522873471" sldId="265"/>
            <ac:spMk id="2" creationId="{7FAF8197-A90F-4B2D-923D-F215A1F9B92F}"/>
          </ac:spMkLst>
        </pc:spChg>
        <pc:spChg chg="mod ord">
          <ac:chgData name="Aimee Llewellyn-Zaidi" userId="50969d7c01728159" providerId="LiveId" clId="{05B04DD3-B0B3-4000-ABAD-2239F9B4B7E7}" dt="2023-03-14T18:04:13.042" v="602" actId="700"/>
          <ac:spMkLst>
            <pc:docMk/>
            <pc:sldMk cId="3522873471" sldId="265"/>
            <ac:spMk id="3" creationId="{962F3D7C-E583-1BA3-9DE8-48131DE837E2}"/>
          </ac:spMkLst>
        </pc:spChg>
        <pc:spChg chg="add del mod ord">
          <ac:chgData name="Aimee Llewellyn-Zaidi" userId="50969d7c01728159" providerId="LiveId" clId="{05B04DD3-B0B3-4000-ABAD-2239F9B4B7E7}" dt="2023-03-14T18:04:13.042" v="602" actId="700"/>
          <ac:spMkLst>
            <pc:docMk/>
            <pc:sldMk cId="3522873471" sldId="265"/>
            <ac:spMk id="5" creationId="{D5CE1150-DDEF-4321-8B72-5744B0156BF6}"/>
          </ac:spMkLst>
        </pc:spChg>
        <pc:spChg chg="del mod">
          <ac:chgData name="Aimee Llewellyn-Zaidi" userId="50969d7c01728159" providerId="LiveId" clId="{05B04DD3-B0B3-4000-ABAD-2239F9B4B7E7}" dt="2023-03-14T17:55:01.160" v="45"/>
          <ac:spMkLst>
            <pc:docMk/>
            <pc:sldMk cId="3522873471" sldId="265"/>
            <ac:spMk id="7" creationId="{4F313326-851C-CD30-E03C-38546D728AFC}"/>
          </ac:spMkLst>
        </pc:spChg>
        <pc:spChg chg="add mod ord">
          <ac:chgData name="Aimee Llewellyn-Zaidi" userId="50969d7c01728159" providerId="LiveId" clId="{05B04DD3-B0B3-4000-ABAD-2239F9B4B7E7}" dt="2023-03-14T18:04:13.042" v="602" actId="700"/>
          <ac:spMkLst>
            <pc:docMk/>
            <pc:sldMk cId="3522873471" sldId="265"/>
            <ac:spMk id="8" creationId="{2552137B-AC61-B137-58B8-B76838396916}"/>
          </ac:spMkLst>
        </pc:spChg>
        <pc:picChg chg="del">
          <ac:chgData name="Aimee Llewellyn-Zaidi" userId="50969d7c01728159" providerId="LiveId" clId="{05B04DD3-B0B3-4000-ABAD-2239F9B4B7E7}" dt="2023-03-14T17:55:01.154" v="43" actId="21"/>
          <ac:picMkLst>
            <pc:docMk/>
            <pc:sldMk cId="3522873471" sldId="265"/>
            <ac:picMk id="6" creationId="{BF41B678-7A52-82B8-3999-03CA68B5FF3B}"/>
          </ac:picMkLst>
        </pc:picChg>
      </pc:sldChg>
      <pc:sldChg chg="addSp delSp modSp mod ord">
        <pc:chgData name="Aimee Llewellyn-Zaidi" userId="50969d7c01728159" providerId="LiveId" clId="{05B04DD3-B0B3-4000-ABAD-2239F9B4B7E7}" dt="2023-03-14T19:04:26.774" v="4283" actId="1076"/>
        <pc:sldMkLst>
          <pc:docMk/>
          <pc:sldMk cId="2634703006" sldId="266"/>
        </pc:sldMkLst>
        <pc:spChg chg="mod">
          <ac:chgData name="Aimee Llewellyn-Zaidi" userId="50969d7c01728159" providerId="LiveId" clId="{05B04DD3-B0B3-4000-ABAD-2239F9B4B7E7}" dt="2023-03-14T19:03:40.375" v="4243" actId="1076"/>
          <ac:spMkLst>
            <pc:docMk/>
            <pc:sldMk cId="2634703006" sldId="266"/>
            <ac:spMk id="2" creationId="{7FAF8197-A90F-4B2D-923D-F215A1F9B92F}"/>
          </ac:spMkLst>
        </pc:spChg>
        <pc:picChg chg="add mod">
          <ac:chgData name="Aimee Llewellyn-Zaidi" userId="50969d7c01728159" providerId="LiveId" clId="{05B04DD3-B0B3-4000-ABAD-2239F9B4B7E7}" dt="2023-03-14T19:04:26.774" v="4283" actId="1076"/>
          <ac:picMkLst>
            <pc:docMk/>
            <pc:sldMk cId="2634703006" sldId="266"/>
            <ac:picMk id="5" creationId="{C9FF0C31-8A5B-9429-CE0A-7912162E5049}"/>
          </ac:picMkLst>
        </pc:picChg>
        <pc:picChg chg="del">
          <ac:chgData name="Aimee Llewellyn-Zaidi" userId="50969d7c01728159" providerId="LiveId" clId="{05B04DD3-B0B3-4000-ABAD-2239F9B4B7E7}" dt="2023-03-14T17:54:51.148" v="39" actId="21"/>
          <ac:picMkLst>
            <pc:docMk/>
            <pc:sldMk cId="2634703006" sldId="266"/>
            <ac:picMk id="8" creationId="{90C49D79-11BE-1FAE-F8A0-8323D46D53A4}"/>
          </ac:picMkLst>
        </pc:picChg>
      </pc:sldChg>
      <pc:sldChg chg="new del">
        <pc:chgData name="Aimee Llewellyn-Zaidi" userId="50969d7c01728159" providerId="LiveId" clId="{05B04DD3-B0B3-4000-ABAD-2239F9B4B7E7}" dt="2023-03-14T18:14:07.197" v="1246" actId="2696"/>
        <pc:sldMkLst>
          <pc:docMk/>
          <pc:sldMk cId="1648585577" sldId="267"/>
        </pc:sldMkLst>
      </pc:sldChg>
      <pc:sldChg chg="delSp modSp add mod">
        <pc:chgData name="Aimee Llewellyn-Zaidi" userId="50969d7c01728159" providerId="LiveId" clId="{05B04DD3-B0B3-4000-ABAD-2239F9B4B7E7}" dt="2023-03-14T19:23:24.507" v="4820" actId="20577"/>
        <pc:sldMkLst>
          <pc:docMk/>
          <pc:sldMk cId="2965646717" sldId="268"/>
        </pc:sldMkLst>
        <pc:spChg chg="mod">
          <ac:chgData name="Aimee Llewellyn-Zaidi" userId="50969d7c01728159" providerId="LiveId" clId="{05B04DD3-B0B3-4000-ABAD-2239F9B4B7E7}" dt="2023-03-14T18:36:34.958" v="2195" actId="20577"/>
          <ac:spMkLst>
            <pc:docMk/>
            <pc:sldMk cId="2965646717" sldId="268"/>
            <ac:spMk id="2" creationId="{3C21DE1E-15E1-1E22-0EB7-23419EAF0507}"/>
          </ac:spMkLst>
        </pc:spChg>
        <pc:spChg chg="mod">
          <ac:chgData name="Aimee Llewellyn-Zaidi" userId="50969d7c01728159" providerId="LiveId" clId="{05B04DD3-B0B3-4000-ABAD-2239F9B4B7E7}" dt="2023-03-14T19:23:24.507" v="4820" actId="20577"/>
          <ac:spMkLst>
            <pc:docMk/>
            <pc:sldMk cId="2965646717" sldId="268"/>
            <ac:spMk id="5" creationId="{9C12CA68-0B67-23AB-53B9-F0BC74211B7C}"/>
          </ac:spMkLst>
        </pc:spChg>
        <pc:spChg chg="del mod">
          <ac:chgData name="Aimee Llewellyn-Zaidi" userId="50969d7c01728159" providerId="LiveId" clId="{05B04DD3-B0B3-4000-ABAD-2239F9B4B7E7}" dt="2023-03-14T18:14:38.689" v="1252" actId="478"/>
          <ac:spMkLst>
            <pc:docMk/>
            <pc:sldMk cId="2965646717" sldId="268"/>
            <ac:spMk id="6" creationId="{43C8BD52-F701-EDA1-2D97-AFE413FBFF6D}"/>
          </ac:spMkLst>
        </pc:spChg>
      </pc:sldChg>
      <pc:sldChg chg="modSp mod">
        <pc:chgData name="Aimee Llewellyn-Zaidi" userId="50969d7c01728159" providerId="LiveId" clId="{05B04DD3-B0B3-4000-ABAD-2239F9B4B7E7}" dt="2023-03-14T19:15:53.121" v="4493" actId="20577"/>
        <pc:sldMkLst>
          <pc:docMk/>
          <pc:sldMk cId="3787564639" sldId="269"/>
        </pc:sldMkLst>
        <pc:spChg chg="mod">
          <ac:chgData name="Aimee Llewellyn-Zaidi" userId="50969d7c01728159" providerId="LiveId" clId="{05B04DD3-B0B3-4000-ABAD-2239F9B4B7E7}" dt="2023-03-14T19:15:53.121" v="4493" actId="20577"/>
          <ac:spMkLst>
            <pc:docMk/>
            <pc:sldMk cId="3787564639" sldId="269"/>
            <ac:spMk id="2" creationId="{29D9FD94-8E2B-58B6-E4DA-A65717DEA95F}"/>
          </ac:spMkLst>
        </pc:spChg>
        <pc:spChg chg="mod">
          <ac:chgData name="Aimee Llewellyn-Zaidi" userId="50969d7c01728159" providerId="LiveId" clId="{05B04DD3-B0B3-4000-ABAD-2239F9B4B7E7}" dt="2023-03-14T19:15:41.952" v="4478" actId="1076"/>
          <ac:spMkLst>
            <pc:docMk/>
            <pc:sldMk cId="3787564639" sldId="269"/>
            <ac:spMk id="3" creationId="{649EE6B6-A33C-80A6-58A4-BC77B51A0567}"/>
          </ac:spMkLst>
        </pc:spChg>
        <pc:picChg chg="mod">
          <ac:chgData name="Aimee Llewellyn-Zaidi" userId="50969d7c01728159" providerId="LiveId" clId="{05B04DD3-B0B3-4000-ABAD-2239F9B4B7E7}" dt="2023-03-14T18:19:18.207" v="1608" actId="1076"/>
          <ac:picMkLst>
            <pc:docMk/>
            <pc:sldMk cId="3787564639" sldId="269"/>
            <ac:picMk id="4" creationId="{38E1A8D4-209C-2C18-204D-BFE5A49DA5EE}"/>
          </ac:picMkLst>
        </pc:picChg>
      </pc:sldChg>
      <pc:sldChg chg="modSp mod">
        <pc:chgData name="Aimee Llewellyn-Zaidi" userId="50969d7c01728159" providerId="LiveId" clId="{05B04DD3-B0B3-4000-ABAD-2239F9B4B7E7}" dt="2023-03-14T18:47:53.344" v="2936" actId="20577"/>
        <pc:sldMkLst>
          <pc:docMk/>
          <pc:sldMk cId="1691061222" sldId="270"/>
        </pc:sldMkLst>
        <pc:spChg chg="mod">
          <ac:chgData name="Aimee Llewellyn-Zaidi" userId="50969d7c01728159" providerId="LiveId" clId="{05B04DD3-B0B3-4000-ABAD-2239F9B4B7E7}" dt="2023-03-14T18:39:55.091" v="2330" actId="20577"/>
          <ac:spMkLst>
            <pc:docMk/>
            <pc:sldMk cId="1691061222" sldId="270"/>
            <ac:spMk id="2" creationId="{29D9FD94-8E2B-58B6-E4DA-A65717DEA95F}"/>
          </ac:spMkLst>
        </pc:spChg>
        <pc:spChg chg="mod">
          <ac:chgData name="Aimee Llewellyn-Zaidi" userId="50969d7c01728159" providerId="LiveId" clId="{05B04DD3-B0B3-4000-ABAD-2239F9B4B7E7}" dt="2023-03-14T18:47:53.344" v="2936" actId="20577"/>
          <ac:spMkLst>
            <pc:docMk/>
            <pc:sldMk cId="1691061222" sldId="270"/>
            <ac:spMk id="3" creationId="{649EE6B6-A33C-80A6-58A4-BC77B51A0567}"/>
          </ac:spMkLst>
        </pc:spChg>
      </pc:sldChg>
      <pc:sldChg chg="modSp new del mod">
        <pc:chgData name="Aimee Llewellyn-Zaidi" userId="50969d7c01728159" providerId="LiveId" clId="{05B04DD3-B0B3-4000-ABAD-2239F9B4B7E7}" dt="2023-03-14T18:38:27.928" v="2297" actId="2696"/>
        <pc:sldMkLst>
          <pc:docMk/>
          <pc:sldMk cId="2598468833" sldId="270"/>
        </pc:sldMkLst>
        <pc:spChg chg="mod">
          <ac:chgData name="Aimee Llewellyn-Zaidi" userId="50969d7c01728159" providerId="LiveId" clId="{05B04DD3-B0B3-4000-ABAD-2239F9B4B7E7}" dt="2023-03-14T18:38:23.085" v="2296" actId="20577"/>
          <ac:spMkLst>
            <pc:docMk/>
            <pc:sldMk cId="2598468833" sldId="270"/>
            <ac:spMk id="2" creationId="{CA962D94-3D03-EDAC-435A-1FDC4E3CFF83}"/>
          </ac:spMkLst>
        </pc:spChg>
      </pc:sldChg>
      <pc:sldChg chg="modSp mod">
        <pc:chgData name="Aimee Llewellyn-Zaidi" userId="50969d7c01728159" providerId="LiveId" clId="{05B04DD3-B0B3-4000-ABAD-2239F9B4B7E7}" dt="2023-03-14T18:54:06.247" v="3546" actId="313"/>
        <pc:sldMkLst>
          <pc:docMk/>
          <pc:sldMk cId="91829666" sldId="271"/>
        </pc:sldMkLst>
        <pc:spChg chg="mod">
          <ac:chgData name="Aimee Llewellyn-Zaidi" userId="50969d7c01728159" providerId="LiveId" clId="{05B04DD3-B0B3-4000-ABAD-2239F9B4B7E7}" dt="2023-03-14T18:51:52.433" v="3312" actId="20577"/>
          <ac:spMkLst>
            <pc:docMk/>
            <pc:sldMk cId="91829666" sldId="271"/>
            <ac:spMk id="2" creationId="{D62D9650-4F26-6994-FBCD-9B2CA077DB7F}"/>
          </ac:spMkLst>
        </pc:spChg>
        <pc:spChg chg="mod">
          <ac:chgData name="Aimee Llewellyn-Zaidi" userId="50969d7c01728159" providerId="LiveId" clId="{05B04DD3-B0B3-4000-ABAD-2239F9B4B7E7}" dt="2023-03-14T18:54:06.247" v="3546" actId="313"/>
          <ac:spMkLst>
            <pc:docMk/>
            <pc:sldMk cId="91829666" sldId="271"/>
            <ac:spMk id="3" creationId="{FBACBCEA-DA52-F2E6-86C6-41E2D0366D8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44728-6AAA-2FF3-ABC4-312BB7312F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C8471C-6F0C-DE66-2FC9-AB02E32BD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9A9FA-4BCC-69A7-68BC-D18D340DB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CD42-92A4-4A45-AB41-90768A6E7E5C}" type="datetimeFigureOut">
              <a:rPr lang="en-CA" smtClean="0"/>
              <a:t>2023-03-14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59F7F-FCDF-231D-73BE-C395043B2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295D8B-2DF5-0F90-0617-D26E1E24A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1A5C-1A5C-489E-BA1B-3108930A01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3932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2F961-1731-9166-0E23-6E54B061E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144939-AEF9-2885-700E-65F674FE8D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27914B-DCD4-BE55-F2D1-233EBEE9A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CD42-92A4-4A45-AB41-90768A6E7E5C}" type="datetimeFigureOut">
              <a:rPr lang="en-CA" smtClean="0"/>
              <a:t>2023-03-14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136E56-5284-D990-1FFF-78FE10B15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6618CA-FE8A-C3A8-B355-DED545C12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1A5C-1A5C-489E-BA1B-3108930A01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2705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92947B-7CE8-0B04-9858-27AF3C8352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61EA0D-06FA-5015-D00E-AEE7E9084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46E32-22E0-8FE6-7790-02AA90A41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CD42-92A4-4A45-AB41-90768A6E7E5C}" type="datetimeFigureOut">
              <a:rPr lang="en-CA" smtClean="0"/>
              <a:t>2023-03-14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41ACA-94FF-0046-33F8-18B319E94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558CB-7070-7C05-4E19-96E0C45F8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1A5C-1A5C-489E-BA1B-3108930A01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06320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7AD3A-AAFA-E5AB-A648-8CDC31613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595CD-A759-17B0-1DD8-C19596FE2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F30367-2F09-1EE8-3FB2-CE27F8A55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CD42-92A4-4A45-AB41-90768A6E7E5C}" type="datetimeFigureOut">
              <a:rPr lang="en-CA" smtClean="0"/>
              <a:t>2023-03-14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1270D8-3765-4571-EC29-31DC9EC4B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D465C-7C2E-F17E-F507-E4173504E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1A5C-1A5C-489E-BA1B-3108930A01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6408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CF103-534F-87A0-859F-D2C71F13D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E648FA-75D5-D01A-84B4-A70D9D4A7D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0A39C2-4651-437B-195E-9070FA7FC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CD42-92A4-4A45-AB41-90768A6E7E5C}" type="datetimeFigureOut">
              <a:rPr lang="en-CA" smtClean="0"/>
              <a:t>2023-03-14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FCB1-6DF1-4125-F1AB-A070BC6B4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0408D3-FEAD-39CE-0232-9F0E447D9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1A5C-1A5C-489E-BA1B-3108930A01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04379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8578D-6439-326D-BC1C-893FE6216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C4787A-9AC4-0AE6-E991-5BEB10868E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6ACE5D-412C-EABA-8940-F7DBE37178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CF7493-4E3F-1DAA-7D5E-603394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CD42-92A4-4A45-AB41-90768A6E7E5C}" type="datetimeFigureOut">
              <a:rPr lang="en-CA" smtClean="0"/>
              <a:t>2023-03-14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686415-DFD6-7A0A-5D0F-EA7DD5F32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88C589-8B4D-A7D8-2D97-64E1A3AA7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1A5C-1A5C-489E-BA1B-3108930A01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07982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8521D-84D1-88A1-25AE-F8A705FD2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D6E78E-EE8A-C912-6B00-940CBC78A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B07510-6F69-3641-D642-EF3FC0C7F3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C9EE90-8C12-2FB7-1FBD-90D74B6052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8399B8-0482-350A-BDA7-DF2EC9AEC0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1B80BC-03E2-B60B-7AC1-A463ACF7C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CD42-92A4-4A45-AB41-90768A6E7E5C}" type="datetimeFigureOut">
              <a:rPr lang="en-CA" smtClean="0"/>
              <a:t>2023-03-14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2E6E28-D83A-0E9F-1251-09BA6982C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11FC27-1F09-7224-B298-7059C4883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1A5C-1A5C-489E-BA1B-3108930A01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01708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76950-8E1E-EC8A-E391-31B06F4AD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FA965A-EB12-1771-B837-285AA11D3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CD42-92A4-4A45-AB41-90768A6E7E5C}" type="datetimeFigureOut">
              <a:rPr lang="en-CA" smtClean="0"/>
              <a:t>2023-03-14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8F79CC-BAD8-BBDC-ED61-8176361AE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C9F418-69DF-13F6-6A73-265D91C4B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1A5C-1A5C-489E-BA1B-3108930A01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7247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EB0FB6-89B2-6F0B-6A66-5300711CD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CD42-92A4-4A45-AB41-90768A6E7E5C}" type="datetimeFigureOut">
              <a:rPr lang="en-CA" smtClean="0"/>
              <a:t>2023-03-14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CEA269-0637-6293-5AE3-521EEE052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B0CBC5-EDA6-7EDF-E073-4F5A79196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1A5C-1A5C-489E-BA1B-3108930A01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91752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AE44D-8AF8-12B2-0B85-3A44F37F6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0A2E35-A14F-51B4-29B4-B8167C939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18872B-6B29-E7F4-139D-B87E146D47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179998-A9B6-CAB2-47C1-2A9AF59A5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CD42-92A4-4A45-AB41-90768A6E7E5C}" type="datetimeFigureOut">
              <a:rPr lang="en-CA" smtClean="0"/>
              <a:t>2023-03-14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C88F3D-00E5-8B4B-FA95-155BD1EA1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02A7B0-B0EE-CFEA-4A69-629389BA0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1A5C-1A5C-489E-BA1B-3108930A01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366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5DA1C-403A-F113-7BE8-286BB7EFC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188717-4D5A-1D37-AED3-C484DA8A05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C52BD0-0EAD-1E02-CFCC-09170D7D3C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A64B47-302D-8446-8838-F390A7B07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CD42-92A4-4A45-AB41-90768A6E7E5C}" type="datetimeFigureOut">
              <a:rPr lang="en-CA" smtClean="0"/>
              <a:t>2023-03-14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529C59-BE4D-03C4-C306-AC7BC8023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9F5FA8-A42E-FE94-E0B1-773E1A19C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F1A5C-1A5C-489E-BA1B-3108930A01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8130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3A07CF-638A-14E6-D9ED-13CB335F9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B4A980-5453-A1D9-5CAA-8B24FABC97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2E64A-C900-219F-E087-8C6C41CC78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2CD42-92A4-4A45-AB41-90768A6E7E5C}" type="datetimeFigureOut">
              <a:rPr lang="en-CA" smtClean="0"/>
              <a:t>2023-03-14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C7AB69-22DB-D7AD-1C1D-7B5BDF4B4C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488A43-73B5-ACB3-D7A8-397837B9DB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F1A5C-1A5C-489E-BA1B-3108930A01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994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chain&#10;&#10;Description automatically generated">
            <a:extLst>
              <a:ext uri="{FF2B5EF4-FFF2-40B4-BE49-F238E27FC236}">
                <a16:creationId xmlns:a16="http://schemas.microsoft.com/office/drawing/2014/main" id="{529CD4BD-655E-275C-D977-27C897839F2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36179">
            <a:off x="-3372786" y="-2038662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8497390-D4E3-3301-4346-A077771E25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2141" y="2428790"/>
            <a:ext cx="10747717" cy="1000210"/>
          </a:xfrm>
        </p:spPr>
        <p:txBody>
          <a:bodyPr>
            <a:noAutofit/>
          </a:bodyPr>
          <a:lstStyle/>
          <a:p>
            <a:r>
              <a:rPr lang="en-US" sz="4400" b="1" dirty="0"/>
              <a:t>Parentage profiling – supporting robust registration and health schemes</a:t>
            </a:r>
            <a:r>
              <a:rPr lang="en-US" sz="44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CA" sz="4400" b="1" dirty="0">
              <a:solidFill>
                <a:srgbClr val="C0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00C092-F1F8-8D93-39C5-FB5AC440CE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918850"/>
            <a:ext cx="9144000" cy="584166"/>
          </a:xfrm>
        </p:spPr>
        <p:txBody>
          <a:bodyPr/>
          <a:lstStyle/>
          <a:p>
            <a:r>
              <a:rPr lang="en-US" b="1" dirty="0"/>
              <a:t>Virtual International Dog Health Meeting #3</a:t>
            </a:r>
            <a:endParaRPr lang="en-CA" b="1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C98D2A2-9CAC-F4D3-C074-65489D2BD6E9}"/>
              </a:ext>
            </a:extLst>
          </p:cNvPr>
          <p:cNvSpPr txBox="1">
            <a:spLocks/>
          </p:cNvSpPr>
          <p:nvPr/>
        </p:nvSpPr>
        <p:spPr>
          <a:xfrm>
            <a:off x="1523999" y="3429000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  <a:p>
            <a:r>
              <a:rPr lang="en-US" sz="2000" dirty="0"/>
              <a:t>Aimee Llewellyn-Zaidi</a:t>
            </a:r>
          </a:p>
          <a:p>
            <a:r>
              <a:rPr lang="en-US" sz="2000" dirty="0"/>
              <a:t>Project Director for Harmonization of Genetic Testing for Dogs, IPFD</a:t>
            </a:r>
          </a:p>
          <a:p>
            <a:r>
              <a:rPr lang="en-US" sz="2000" dirty="0"/>
              <a:t>15 March 2023</a:t>
            </a:r>
            <a:endParaRPr lang="en-CA" sz="2000" dirty="0"/>
          </a:p>
        </p:txBody>
      </p:sp>
      <p:pic>
        <p:nvPicPr>
          <p:cNvPr id="6" name="Picture 5" descr="A picture containing logo&#10;&#10;Description automatically generated">
            <a:extLst>
              <a:ext uri="{FF2B5EF4-FFF2-40B4-BE49-F238E27FC236}">
                <a16:creationId xmlns:a16="http://schemas.microsoft.com/office/drawing/2014/main" id="{23F175F7-B8C8-D01E-0FA9-F094992620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865" y="5280549"/>
            <a:ext cx="3749924" cy="121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929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F8197-A90F-4B2D-923D-F215A1F9B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6488"/>
            <a:ext cx="10515600" cy="3035719"/>
          </a:xfrm>
        </p:spPr>
        <p:txBody>
          <a:bodyPr/>
          <a:lstStyle/>
          <a:p>
            <a:pPr algn="ctr"/>
            <a:r>
              <a:rPr lang="en-CA" b="1" dirty="0"/>
              <a:t>But parentage profiling for all or most dogs is likely going to happen, so get ready!</a:t>
            </a:r>
          </a:p>
        </p:txBody>
      </p:sp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5DB709BC-6CF2-3565-50E0-94DF231A19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865" y="5280549"/>
            <a:ext cx="3749924" cy="1210963"/>
          </a:xfrm>
          <a:prstGeom prst="rect">
            <a:avLst/>
          </a:prstGeom>
        </p:spPr>
      </p:pic>
      <p:pic>
        <p:nvPicPr>
          <p:cNvPr id="5" name="Picture 4" descr="A picture containing grass, outdoor, tree, mammal&#10;&#10;Description automatically generated">
            <a:extLst>
              <a:ext uri="{FF2B5EF4-FFF2-40B4-BE49-F238E27FC236}">
                <a16:creationId xmlns:a16="http://schemas.microsoft.com/office/drawing/2014/main" id="{C9FF0C31-8A5B-9429-CE0A-7912162E50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646" y="2804984"/>
            <a:ext cx="5327225" cy="35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703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EAE34-55A3-DFE4-BF58-37908C00F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solidFill>
                  <a:srgbClr val="C00000"/>
                </a:solidFill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DCD81E-3A88-E43C-B3C2-29908154E6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Lewis, T.W. The impact of incorrectly recorded parentage on inferred genotypes over multiple generations. Canine Genet Epidemiol 6, 6 (2019). https://doi.org/10.1186/s40575-019-0074-3</a:t>
            </a:r>
            <a:endParaRPr lang="en-CA" dirty="0"/>
          </a:p>
        </p:txBody>
      </p:sp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3E3A917D-0A35-EACE-6C42-27DAC6110A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865" y="5280549"/>
            <a:ext cx="3749924" cy="121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586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F8197-A90F-4B2D-923D-F215A1F9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solidFill>
                  <a:srgbClr val="C00000"/>
                </a:solidFill>
              </a:rPr>
              <a:t>We Appreciate Your Support!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2F3D7C-E583-1BA3-9DE8-48131DE837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IPFD’s Virtual Meetings are typically offered free to all participants, but we ask you to please consider making a donation to IPFD and/or the Harmonization of Genetic Testing for Dogs specifically.</a:t>
            </a:r>
            <a:endParaRPr lang="en-CA" dirty="0"/>
          </a:p>
        </p:txBody>
      </p:sp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5DB709BC-6CF2-3565-50E0-94DF231A19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865" y="5280549"/>
            <a:ext cx="3749924" cy="1210963"/>
          </a:xfrm>
          <a:prstGeom prst="rect">
            <a:avLst/>
          </a:prstGeom>
        </p:spPr>
      </p:pic>
      <p:pic>
        <p:nvPicPr>
          <p:cNvPr id="8" name="Picture 7" descr="Qr code&#10;&#10;Description automatically generated">
            <a:extLst>
              <a:ext uri="{FF2B5EF4-FFF2-40B4-BE49-F238E27FC236}">
                <a16:creationId xmlns:a16="http://schemas.microsoft.com/office/drawing/2014/main" id="{5583F556-6928-D6DA-5CCA-28F9391B58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988042"/>
            <a:ext cx="2857500" cy="2857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8086B85-29B1-0ACE-EFDE-11F5847E2329}"/>
              </a:ext>
            </a:extLst>
          </p:cNvPr>
          <p:cNvSpPr txBox="1"/>
          <p:nvPr/>
        </p:nvSpPr>
        <p:spPr>
          <a:xfrm>
            <a:off x="4000206" y="4001294"/>
            <a:ext cx="73535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/>
              <a:t>&lt; You can scan here with your phone </a:t>
            </a:r>
            <a:br>
              <a:rPr lang="en-CA" sz="2400" b="1" dirty="0"/>
            </a:br>
            <a:r>
              <a:rPr lang="en-CA" sz="2400" b="1" dirty="0"/>
              <a:t>   to make a donation now at DogWellNet.com.</a:t>
            </a:r>
          </a:p>
        </p:txBody>
      </p:sp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611C1B2F-0271-7FAD-6F52-2005DD2959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233" y="5700604"/>
            <a:ext cx="1905434" cy="95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118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1DE1E-15E1-1E22-0EB7-23419EAF0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solidFill>
                  <a:srgbClr val="C00000"/>
                </a:solidFill>
              </a:rPr>
              <a:t>Parentage Testing and Pedigrees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C12CA68-0B67-23AB-53B9-F0BC74211B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986665" cy="37472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Pedigrees: </a:t>
            </a:r>
          </a:p>
          <a:p>
            <a:pPr>
              <a:buFontTx/>
              <a:buChar char="-"/>
            </a:pPr>
            <a:r>
              <a:rPr lang="en-US" dirty="0"/>
              <a:t>Provided by a registration body</a:t>
            </a:r>
          </a:p>
          <a:p>
            <a:pPr>
              <a:buFontTx/>
              <a:buChar char="-"/>
            </a:pPr>
            <a:r>
              <a:rPr lang="en-US" dirty="0"/>
              <a:t>Often self-reported or visual confirmation, sometimes confirmed with parentage testing</a:t>
            </a:r>
          </a:p>
          <a:p>
            <a:pPr>
              <a:buFontTx/>
              <a:buChar char="-"/>
            </a:pPr>
            <a:r>
              <a:rPr lang="en-US" dirty="0"/>
              <a:t>Assumed to “confirm” Breed/heritage/etc.</a:t>
            </a:r>
          </a:p>
          <a:p>
            <a:pPr>
              <a:buFontTx/>
              <a:buChar char="-"/>
            </a:pPr>
            <a:r>
              <a:rPr lang="en-US" dirty="0"/>
              <a:t>Perceived added value to a dog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Data used for health programs and tools: DNA testing, COI, HC, EBVs…</a:t>
            </a:r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C8BD52-F701-EDA1-2D97-AFE413FBFF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007178" y="1825625"/>
            <a:ext cx="3346622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Parentage Testing: </a:t>
            </a:r>
          </a:p>
          <a:p>
            <a:pPr marL="0" indent="0">
              <a:buNone/>
            </a:pPr>
            <a:r>
              <a:rPr lang="en-US" dirty="0"/>
              <a:t>Compares the genetic profile between potential parents and progeny to determine parentage </a:t>
            </a:r>
          </a:p>
        </p:txBody>
      </p:sp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B2AC9589-E8FE-17E3-46CD-B265193760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865" y="5280549"/>
            <a:ext cx="3749924" cy="121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512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1DE1E-15E1-1E22-0EB7-23419EAF0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solidFill>
                  <a:srgbClr val="C00000"/>
                </a:solidFill>
              </a:rPr>
              <a:t>Parentage Testing and Pedigrees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C12CA68-0B67-23AB-53B9-F0BC74211B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11983"/>
            <a:ext cx="9590904" cy="3747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>
                <a:solidFill>
                  <a:srgbClr val="0070C0"/>
                </a:solidFill>
              </a:rPr>
              <a:t>Estimates of 1-9% inaccurate parentage; varying by breed</a:t>
            </a:r>
          </a:p>
          <a:p>
            <a:pPr marL="0" indent="0">
              <a:buNone/>
            </a:pPr>
            <a:endParaRPr lang="en-US" sz="1800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i="1" dirty="0">
                <a:solidFill>
                  <a:srgbClr val="0070C0"/>
                </a:solidFill>
              </a:rPr>
              <a:t>Just a 5% over 6 generations can cause a disease mutation frequency of 0.2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This could have serious consequences for health risks to dogs, and confidence in pedigree registration, and breeding plans</a:t>
            </a:r>
          </a:p>
        </p:txBody>
      </p:sp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B2AC9589-E8FE-17E3-46CD-B265193760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865" y="5280549"/>
            <a:ext cx="3749924" cy="121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646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9FD94-8E2B-58B6-E4DA-A65717DEA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499"/>
            <a:ext cx="10515600" cy="1325563"/>
          </a:xfrm>
        </p:spPr>
        <p:txBody>
          <a:bodyPr/>
          <a:lstStyle/>
          <a:p>
            <a:r>
              <a:rPr lang="en-CA" b="1" dirty="0">
                <a:solidFill>
                  <a:srgbClr val="C00000"/>
                </a:solidFill>
              </a:rPr>
              <a:t>Parentage Testing and Pedigrees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9EE6B6-A33C-80A6-58A4-BC77B51A05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626" y="113763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What causes pedigree inaccuracies?</a:t>
            </a:r>
          </a:p>
          <a:p>
            <a:pPr>
              <a:buFontTx/>
              <a:buChar char="-"/>
            </a:pPr>
            <a:r>
              <a:rPr lang="en-CA" dirty="0"/>
              <a:t>Breeder record errors</a:t>
            </a:r>
          </a:p>
          <a:p>
            <a:pPr>
              <a:buFontTx/>
              <a:buChar char="-"/>
            </a:pPr>
            <a:r>
              <a:rPr lang="en-CA" dirty="0"/>
              <a:t>Dual sire </a:t>
            </a:r>
            <a:r>
              <a:rPr lang="en-CA" dirty="0" err="1"/>
              <a:t>matings</a:t>
            </a:r>
            <a:r>
              <a:rPr lang="en-CA" dirty="0"/>
              <a:t> (unintentional/unknown), leading to split-litters</a:t>
            </a:r>
          </a:p>
          <a:p>
            <a:pPr>
              <a:buFontTx/>
              <a:buChar char="-"/>
            </a:pPr>
            <a:r>
              <a:rPr lang="en-CA" dirty="0"/>
              <a:t>“whoopsies” resulting in breeder record errors </a:t>
            </a:r>
          </a:p>
          <a:p>
            <a:pPr>
              <a:buFontTx/>
              <a:buChar char="-"/>
            </a:pPr>
            <a:r>
              <a:rPr lang="en-CA" dirty="0"/>
              <a:t>purposeful deception: over-use of a sire or dam, combining separate litters, split-litters, unsanctioned crossbreeding, etc. </a:t>
            </a:r>
          </a:p>
          <a:p>
            <a:pPr>
              <a:buFontTx/>
              <a:buChar char="-"/>
            </a:pPr>
            <a:endParaRPr lang="en-CA" dirty="0"/>
          </a:p>
        </p:txBody>
      </p:sp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38E1A8D4-209C-2C18-204D-BFE5A49DA5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865" y="5280549"/>
            <a:ext cx="3749924" cy="1210963"/>
          </a:xfrm>
          <a:prstGeom prst="rect">
            <a:avLst/>
          </a:prstGeom>
        </p:spPr>
      </p:pic>
      <p:pic>
        <p:nvPicPr>
          <p:cNvPr id="7" name="Picture 6" descr="A group of puppies&#10;&#10;Description automatically generated with medium confidence">
            <a:extLst>
              <a:ext uri="{FF2B5EF4-FFF2-40B4-BE49-F238E27FC236}">
                <a16:creationId xmlns:a16="http://schemas.microsoft.com/office/drawing/2014/main" id="{CB483774-D5FB-BC15-4BFF-B783EA57B2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35"/>
          <a:stretch/>
        </p:blipFill>
        <p:spPr>
          <a:xfrm>
            <a:off x="838200" y="4053015"/>
            <a:ext cx="5167637" cy="3129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447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9FD94-8E2B-58B6-E4DA-A65717DEA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solidFill>
                  <a:srgbClr val="C00000"/>
                </a:solidFill>
              </a:rPr>
              <a:t>Pedigrees –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9EE6B6-A33C-80A6-58A4-BC77B51A05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495169"/>
            <a:ext cx="11430000" cy="52872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CA" dirty="0">
                <a:solidFill>
                  <a:srgbClr val="0070C0"/>
                </a:solidFill>
              </a:rPr>
              <a:t>Risks to Kennel Clubs/Registration bodies:</a:t>
            </a:r>
          </a:p>
          <a:p>
            <a:r>
              <a:rPr lang="en-CA" dirty="0"/>
              <a:t>Reputational damage/trust</a:t>
            </a:r>
          </a:p>
          <a:p>
            <a:r>
              <a:rPr lang="en-CA" dirty="0"/>
              <a:t>Reduced value of pedigrees, breeds</a:t>
            </a:r>
          </a:p>
          <a:p>
            <a:r>
              <a:rPr lang="en-CA" dirty="0"/>
              <a:t>Lawsuits</a:t>
            </a:r>
          </a:p>
          <a:p>
            <a:r>
              <a:rPr lang="en-CA" dirty="0"/>
              <a:t>inaccurate data for health programs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>
                <a:solidFill>
                  <a:srgbClr val="0070C0"/>
                </a:solidFill>
              </a:rPr>
              <a:t>Risks to Health:</a:t>
            </a:r>
          </a:p>
          <a:p>
            <a:r>
              <a:rPr lang="en-CA" dirty="0"/>
              <a:t>Inaccurate data = inaccurate breeding tools and resources</a:t>
            </a:r>
          </a:p>
          <a:p>
            <a:r>
              <a:rPr lang="en-CA" dirty="0"/>
              <a:t>Breeding decisions</a:t>
            </a:r>
          </a:p>
          <a:p>
            <a:r>
              <a:rPr lang="en-CA" dirty="0"/>
              <a:t>Inaccurate dog records/assumed “health”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>
                <a:solidFill>
                  <a:schemeClr val="accent1"/>
                </a:solidFill>
              </a:rPr>
              <a:t>Risks to Breeders:</a:t>
            </a:r>
          </a:p>
          <a:p>
            <a:r>
              <a:rPr lang="en-CA" dirty="0"/>
              <a:t>Lawsuits</a:t>
            </a:r>
          </a:p>
          <a:p>
            <a:r>
              <a:rPr lang="en-CA" dirty="0"/>
              <a:t>Breeding/health risks</a:t>
            </a:r>
          </a:p>
          <a:p>
            <a:endParaRPr lang="en-CA" dirty="0"/>
          </a:p>
        </p:txBody>
      </p:sp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38E1A8D4-209C-2C18-204D-BFE5A49DA5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708" y="5571481"/>
            <a:ext cx="3749924" cy="121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564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9FD94-8E2B-58B6-E4DA-A65717DEA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solidFill>
                  <a:srgbClr val="C00000"/>
                </a:solidFill>
              </a:rPr>
              <a:t>Parentage Profiling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9EE6B6-A33C-80A6-58A4-BC77B51A05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369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/>
              <a:t>When administered robustly, very accurate parentage affirmation (ISAG 2020 is +99%)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Some panels (the list of pieces of DNA (SNPs usually) used to compare between dogs) can  have additional beneficial uses – e.g. </a:t>
            </a:r>
            <a:r>
              <a:rPr lang="en-US" dirty="0"/>
              <a:t>solve parentage cases where only one parent is available, some genetic diversity and the heterozygosity (ISAG 2020)</a:t>
            </a:r>
          </a:p>
        </p:txBody>
      </p:sp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38E1A8D4-209C-2C18-204D-BFE5A49DA5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708" y="5571481"/>
            <a:ext cx="3749924" cy="121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061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D9650-4F26-6994-FBCD-9B2CA077D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solidFill>
                  <a:srgbClr val="C00000"/>
                </a:solidFill>
              </a:rPr>
              <a:t>Benefits to Kennel Clubs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ACBCEA-DA52-F2E6-86C6-41E2D0366D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Accurate parentage = accurate health data</a:t>
            </a:r>
          </a:p>
          <a:p>
            <a:pPr marL="457200" lvl="1" indent="0">
              <a:buNone/>
            </a:pPr>
            <a:endParaRPr lang="en-US" i="1" dirty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r>
              <a:rPr lang="en-US" i="1" dirty="0">
                <a:solidFill>
                  <a:srgbClr val="0070C0"/>
                </a:solidFill>
              </a:rPr>
              <a:t>All health tools and health records are built on the assumption that the dog is who it claims to be, with associated relatives</a:t>
            </a:r>
          </a:p>
          <a:p>
            <a:pPr marL="457200" lvl="1" indent="0">
              <a:buNone/>
            </a:pPr>
            <a:r>
              <a:rPr lang="en-US" dirty="0"/>
              <a:t>Monitoring of genetic diversity, breed health risks, breed health improvement all require accurate recording of familial relationships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b="1" dirty="0"/>
              <a:t>Reduce risk of reputational damage/lawsuits</a:t>
            </a:r>
          </a:p>
          <a:p>
            <a:pPr marL="457200" lvl="1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r>
              <a:rPr lang="en-US" dirty="0"/>
              <a:t>Accurate parentage, by implication, also affirms “breed” and improves </a:t>
            </a:r>
            <a:r>
              <a:rPr lang="en-US" b="1" dirty="0">
                <a:solidFill>
                  <a:srgbClr val="0070C0"/>
                </a:solidFill>
              </a:rPr>
              <a:t>trust and value in a pedigree</a:t>
            </a:r>
          </a:p>
          <a:p>
            <a:pPr marL="0" indent="0">
              <a:buNone/>
            </a:pPr>
            <a:endParaRPr lang="en-US" b="1" dirty="0">
              <a:solidFill>
                <a:srgbClr val="0070C0"/>
              </a:solidFill>
            </a:endParaRPr>
          </a:p>
          <a:p>
            <a:r>
              <a:rPr lang="en-US" dirty="0"/>
              <a:t>It’s likely coming anyway…</a:t>
            </a: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8762E736-B736-B656-2D8C-8DAB4DC7F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708" y="5571481"/>
            <a:ext cx="3749924" cy="121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027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D9650-4F26-6994-FBCD-9B2CA077D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solidFill>
                  <a:srgbClr val="C00000"/>
                </a:solidFill>
              </a:rPr>
              <a:t>Benefits to Breeders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ACBCEA-DA52-F2E6-86C6-41E2D0366D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Accurate parentage = accurate health data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/>
              <a:t>Accurate parentage = accurate breeding records</a:t>
            </a:r>
          </a:p>
          <a:p>
            <a:r>
              <a:rPr lang="en-US" dirty="0"/>
              <a:t>Improved trust/reassurance in breeding plans and stud or bitch usage – no ‘secrets’</a:t>
            </a:r>
          </a:p>
          <a:p>
            <a:r>
              <a:rPr lang="en-US" b="1" dirty="0"/>
              <a:t>Value to puppy buyers</a:t>
            </a:r>
            <a:endParaRPr lang="en-CA" b="1" dirty="0"/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8762E736-B736-B656-2D8C-8DAB4DC7F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865" y="5280549"/>
            <a:ext cx="3749924" cy="121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29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5D9729-296E-CDA3-AB75-FA3EE6CD1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22950"/>
            <a:ext cx="10515600" cy="4868562"/>
          </a:xfrm>
        </p:spPr>
        <p:txBody>
          <a:bodyPr>
            <a:normAutofit fontScale="85000" lnSpcReduction="20000"/>
          </a:bodyPr>
          <a:lstStyle/>
          <a:p>
            <a:r>
              <a:rPr lang="en-CA" dirty="0"/>
              <a:t>There </a:t>
            </a:r>
            <a:r>
              <a:rPr lang="en-CA" b="1" dirty="0"/>
              <a:t>will</a:t>
            </a:r>
            <a:r>
              <a:rPr lang="en-CA" dirty="0"/>
              <a:t> be inaccuracies in records</a:t>
            </a:r>
          </a:p>
          <a:p>
            <a:pPr lvl="1">
              <a:buFontTx/>
              <a:buChar char="-"/>
            </a:pPr>
            <a:r>
              <a:rPr lang="en-CA" dirty="0"/>
              <a:t>Grace or catch-up period</a:t>
            </a:r>
          </a:p>
          <a:p>
            <a:pPr lvl="1">
              <a:buFontTx/>
              <a:buChar char="-"/>
            </a:pPr>
            <a:r>
              <a:rPr lang="en-CA" dirty="0"/>
              <a:t>‘amnesty’ for inaccurate pedigrees, and corrections</a:t>
            </a:r>
          </a:p>
          <a:p>
            <a:pPr lvl="1">
              <a:buFontTx/>
              <a:buChar char="-"/>
            </a:pPr>
            <a:r>
              <a:rPr lang="en-CA" dirty="0"/>
              <a:t>Retro-fitting or switching to new parentage panels</a:t>
            </a:r>
          </a:p>
          <a:p>
            <a:pPr lvl="1">
              <a:buFontTx/>
              <a:buChar char="-"/>
            </a:pPr>
            <a:endParaRPr lang="en-CA" dirty="0"/>
          </a:p>
          <a:p>
            <a:r>
              <a:rPr lang="en-CA" dirty="0"/>
              <a:t>Costs</a:t>
            </a:r>
          </a:p>
          <a:p>
            <a:pPr lvl="1">
              <a:buFontTx/>
              <a:buChar char="-"/>
            </a:pPr>
            <a:r>
              <a:rPr lang="en-CA" dirty="0"/>
              <a:t>Breeder/owner, testing</a:t>
            </a:r>
          </a:p>
          <a:p>
            <a:pPr lvl="1">
              <a:buFontTx/>
              <a:buChar char="-"/>
            </a:pPr>
            <a:r>
              <a:rPr lang="en-CA" dirty="0"/>
              <a:t>KC/registration body, data systems and management</a:t>
            </a:r>
          </a:p>
          <a:p>
            <a:pPr lvl="1">
              <a:buFontTx/>
              <a:buChar char="-"/>
            </a:pPr>
            <a:endParaRPr lang="en-CA" dirty="0"/>
          </a:p>
          <a:p>
            <a:r>
              <a:rPr lang="en-CA" dirty="0"/>
              <a:t>Choosing a provider/panel</a:t>
            </a:r>
          </a:p>
          <a:p>
            <a:pPr lvl="1">
              <a:buFontTx/>
              <a:buChar char="-"/>
            </a:pPr>
            <a:r>
              <a:rPr lang="en-CA" dirty="0"/>
              <a:t>ISAG</a:t>
            </a:r>
          </a:p>
          <a:p>
            <a:pPr lvl="1">
              <a:buFontTx/>
              <a:buChar char="-"/>
            </a:pPr>
            <a:r>
              <a:rPr lang="en-CA" dirty="0"/>
              <a:t>AKC</a:t>
            </a:r>
          </a:p>
          <a:p>
            <a:pPr lvl="1">
              <a:buFontTx/>
              <a:buChar char="-"/>
            </a:pPr>
            <a:r>
              <a:rPr lang="en-CA" dirty="0"/>
              <a:t>Other?</a:t>
            </a:r>
          </a:p>
          <a:p>
            <a:endParaRPr lang="en-CA" dirty="0"/>
          </a:p>
          <a:p>
            <a:r>
              <a:rPr lang="en-CA"/>
              <a:t>Education, </a:t>
            </a:r>
            <a:r>
              <a:rPr lang="en-CA" dirty="0"/>
              <a:t>and </a:t>
            </a:r>
            <a:r>
              <a:rPr lang="en-CA"/>
              <a:t>policy changes</a:t>
            </a:r>
            <a:endParaRPr lang="en-CA" dirty="0"/>
          </a:p>
          <a:p>
            <a:pPr>
              <a:buFontTx/>
              <a:buChar char="-"/>
            </a:pPr>
            <a:endParaRPr lang="en-CA" dirty="0"/>
          </a:p>
          <a:p>
            <a:pPr>
              <a:buFontTx/>
              <a:buChar char="-"/>
            </a:pPr>
            <a:endParaRPr lang="en-CA" dirty="0"/>
          </a:p>
        </p:txBody>
      </p:sp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0AC233E3-7AA9-7EE1-96FD-1822AF01AB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865" y="5280549"/>
            <a:ext cx="3749924" cy="121096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CD81435-97B3-84C8-D97A-FEA6F7138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194144" cy="1325563"/>
          </a:xfrm>
        </p:spPr>
        <p:txBody>
          <a:bodyPr>
            <a:normAutofit/>
          </a:bodyPr>
          <a:lstStyle/>
          <a:p>
            <a:r>
              <a:rPr lang="en-CA" sz="4900" b="1" dirty="0">
                <a:solidFill>
                  <a:srgbClr val="C00000"/>
                </a:solidFill>
              </a:rPr>
              <a:t>Challenges</a:t>
            </a:r>
          </a:p>
        </p:txBody>
      </p:sp>
    </p:spTree>
    <p:extLst>
      <p:ext uri="{BB962C8B-B14F-4D97-AF65-F5344CB8AC3E}">
        <p14:creationId xmlns:p14="http://schemas.microsoft.com/office/powerpoint/2010/main" val="3370691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331C39CF851D4AAC4C61281DA1CE59" ma:contentTypeVersion="16" ma:contentTypeDescription="Create a new document." ma:contentTypeScope="" ma:versionID="72b2a622ccc57d3d006f0da24b42de3e">
  <xsd:schema xmlns:xsd="http://www.w3.org/2001/XMLSchema" xmlns:xs="http://www.w3.org/2001/XMLSchema" xmlns:p="http://schemas.microsoft.com/office/2006/metadata/properties" xmlns:ns2="9ef303e4-88a5-49aa-b9c5-db35dee02f20" xmlns:ns3="c3f7b134-8609-42ff-8c40-a7aab732095b" targetNamespace="http://schemas.microsoft.com/office/2006/metadata/properties" ma:root="true" ma:fieldsID="2a6c70cce66129573360d19f7578be36" ns2:_="" ns3:_="">
    <xsd:import namespace="9ef303e4-88a5-49aa-b9c5-db35dee02f20"/>
    <xsd:import namespace="c3f7b134-8609-42ff-8c40-a7aab732095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f303e4-88a5-49aa-b9c5-db35dee02f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1bd9c0ac-c1e2-4c14-825a-0ddcaff2c27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f7b134-8609-42ff-8c40-a7aab732095b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c6908145-46a2-4045-992b-490e5a5417d4}" ma:internalName="TaxCatchAll" ma:showField="CatchAllData" ma:web="c3f7b134-8609-42ff-8c40-a7aab73209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3f7b134-8609-42ff-8c40-a7aab732095b">
      <UserInfo>
        <DisplayName>IPFD Members</DisplayName>
        <AccountId>8</AccountId>
        <AccountType/>
      </UserInfo>
    </SharedWithUsers>
    <TaxCatchAll xmlns="c3f7b134-8609-42ff-8c40-a7aab732095b" xsi:nil="true"/>
    <lcf76f155ced4ddcb4097134ff3c332f xmlns="9ef303e4-88a5-49aa-b9c5-db35dee02f2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2BE7161-7095-4073-9C81-AF7F6024C13B}"/>
</file>

<file path=customXml/itemProps2.xml><?xml version="1.0" encoding="utf-8"?>
<ds:datastoreItem xmlns:ds="http://schemas.openxmlformats.org/officeDocument/2006/customXml" ds:itemID="{E42D4DC8-0CBF-4736-BF6C-4494E296B70B}"/>
</file>

<file path=customXml/itemProps3.xml><?xml version="1.0" encoding="utf-8"?>
<ds:datastoreItem xmlns:ds="http://schemas.openxmlformats.org/officeDocument/2006/customXml" ds:itemID="{8AFF127B-F73E-4D5B-9456-65A87248218C}"/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620</Words>
  <Application>Microsoft Office PowerPoint</Application>
  <PresentationFormat>Widescreen</PresentationFormat>
  <Paragraphs>84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Parentage profiling – supporting robust registration and health schemes </vt:lpstr>
      <vt:lpstr>Parentage Testing and Pedigrees</vt:lpstr>
      <vt:lpstr>Parentage Testing and Pedigrees</vt:lpstr>
      <vt:lpstr>Parentage Testing and Pedigrees</vt:lpstr>
      <vt:lpstr>Pedigrees – challenges</vt:lpstr>
      <vt:lpstr>Parentage Profiling</vt:lpstr>
      <vt:lpstr>Benefits to Kennel Clubs</vt:lpstr>
      <vt:lpstr>Benefits to Breeders</vt:lpstr>
      <vt:lpstr>Challenges</vt:lpstr>
      <vt:lpstr>But parentage profiling for all or most dogs is likely going to happen, so get ready!</vt:lpstr>
      <vt:lpstr>References</vt:lpstr>
      <vt:lpstr>We Appreciate Your Support!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info@ipfdogs.com</dc:creator>
  <cp:lastModifiedBy>Aimee Llewellyn-Zaidi</cp:lastModifiedBy>
  <cp:revision>47</cp:revision>
  <dcterms:created xsi:type="dcterms:W3CDTF">2023-03-06T19:02:28Z</dcterms:created>
  <dcterms:modified xsi:type="dcterms:W3CDTF">2023-03-14T19:25:13Z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0x01010063331C39CF851D4AAC4C61281DA1CE59</vt:lpwstr>
  </property>
</Properties>
</file>