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4" d="100"/>
          <a:sy n="84" d="100"/>
        </p:scale>
        <p:origin x="44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0771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46947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3697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7865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014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71078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0675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07509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88890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2419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5208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63897-7406-4CBE-805D-9B15E6CAAC91}" type="datetimeFigureOut">
              <a:rPr lang="fi-FI" smtClean="0"/>
              <a:t>15.6.2024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D2190-806E-4580-8D7C-EB473A195C6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73031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02208" y="710057"/>
            <a:ext cx="10515600" cy="5608447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2400" dirty="0" smtClean="0"/>
              <a:t>HEALTH AND WELLBEING</a:t>
            </a:r>
            <a:br>
              <a:rPr lang="fi-FI" sz="2400" dirty="0" smtClean="0"/>
            </a:br>
            <a:r>
              <a:rPr lang="fi-FI" sz="2400" dirty="0" err="1" smtClean="0"/>
              <a:t>Questions</a:t>
            </a:r>
            <a:r>
              <a:rPr lang="fi-FI" sz="2400" dirty="0" smtClean="0"/>
              <a:t> </a:t>
            </a:r>
            <a:r>
              <a:rPr lang="fi-FI" sz="2400" dirty="0" smtClean="0"/>
              <a:t>and </a:t>
            </a:r>
            <a:r>
              <a:rPr lang="fi-FI" sz="2400" dirty="0" err="1" smtClean="0"/>
              <a:t>issues</a:t>
            </a:r>
            <a:r>
              <a:rPr lang="fi-FI" sz="2400" dirty="0" smtClean="0"/>
              <a:t> </a:t>
            </a:r>
            <a:r>
              <a:rPr lang="fi-FI" sz="2400" dirty="0" err="1" smtClean="0"/>
              <a:t>discussed</a:t>
            </a:r>
            <a:endParaRPr lang="fi-FI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smtClean="0"/>
              <a:t>New </a:t>
            </a:r>
            <a:r>
              <a:rPr lang="fi-FI" sz="2400" dirty="0" err="1"/>
              <a:t>laws</a:t>
            </a:r>
            <a:r>
              <a:rPr lang="fi-FI" sz="2400" dirty="0"/>
              <a:t> in </a:t>
            </a:r>
            <a:r>
              <a:rPr lang="fi-FI" sz="2400" dirty="0" err="1"/>
              <a:t>many</a:t>
            </a:r>
            <a:r>
              <a:rPr lang="fi-FI" sz="2400" dirty="0"/>
              <a:t> </a:t>
            </a:r>
            <a:r>
              <a:rPr lang="fi-FI" sz="2400" dirty="0" err="1"/>
              <a:t>countries</a:t>
            </a:r>
            <a:r>
              <a:rPr lang="fi-FI" sz="2400" dirty="0"/>
              <a:t> – </a:t>
            </a:r>
            <a:r>
              <a:rPr lang="fi-FI" sz="2400" dirty="0" err="1"/>
              <a:t>are</a:t>
            </a:r>
            <a:r>
              <a:rPr lang="fi-FI" sz="2400" dirty="0"/>
              <a:t> </a:t>
            </a:r>
            <a:r>
              <a:rPr lang="fi-FI" sz="2400" dirty="0" err="1"/>
              <a:t>we</a:t>
            </a:r>
            <a:r>
              <a:rPr lang="fi-FI" sz="2400" dirty="0"/>
              <a:t> </a:t>
            </a:r>
            <a:r>
              <a:rPr lang="fi-FI" sz="2400" dirty="0" err="1"/>
              <a:t>going</a:t>
            </a:r>
            <a:r>
              <a:rPr lang="fi-FI" sz="2400" dirty="0"/>
              <a:t> to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right</a:t>
            </a:r>
            <a:r>
              <a:rPr lang="fi-FI" sz="2400" dirty="0"/>
              <a:t> </a:t>
            </a:r>
            <a:r>
              <a:rPr lang="fi-FI" sz="2400" dirty="0" err="1"/>
              <a:t>direction</a:t>
            </a:r>
            <a:r>
              <a:rPr lang="fi-FI" sz="2400" dirty="0" smtClean="0"/>
              <a:t>?</a:t>
            </a:r>
          </a:p>
          <a:p>
            <a:pPr marL="0" indent="0">
              <a:buNone/>
            </a:pPr>
            <a:r>
              <a:rPr lang="fi-FI" sz="2400" dirty="0"/>
              <a:t>	</a:t>
            </a:r>
            <a:r>
              <a:rPr lang="fi-FI" sz="2400" dirty="0" err="1" smtClean="0">
                <a:solidFill>
                  <a:srgbClr val="FF0000"/>
                </a:solidFill>
              </a:rPr>
              <a:t>We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should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start</a:t>
            </a:r>
            <a:r>
              <a:rPr lang="fi-FI" sz="2400" dirty="0" smtClean="0">
                <a:solidFill>
                  <a:srgbClr val="FF0000"/>
                </a:solidFill>
              </a:rPr>
              <a:t> to </a:t>
            </a:r>
            <a:r>
              <a:rPr lang="fi-FI" sz="2400" dirty="0" err="1" smtClean="0">
                <a:solidFill>
                  <a:srgbClr val="FF0000"/>
                </a:solidFill>
              </a:rPr>
              <a:t>follow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the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law</a:t>
            </a:r>
            <a:endParaRPr lang="fi-FI" sz="24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/>
              <a:t>EU/Europe vs. </a:t>
            </a:r>
            <a:r>
              <a:rPr lang="fi-FI" sz="2400" dirty="0" err="1"/>
              <a:t>other</a:t>
            </a:r>
            <a:r>
              <a:rPr lang="fi-FI" sz="2400" dirty="0"/>
              <a:t> </a:t>
            </a:r>
            <a:r>
              <a:rPr lang="fi-FI" sz="2400" dirty="0" err="1"/>
              <a:t>countries</a:t>
            </a:r>
            <a:r>
              <a:rPr lang="fi-FI" sz="2400" dirty="0"/>
              <a:t> and </a:t>
            </a:r>
            <a:r>
              <a:rPr lang="fi-FI" sz="2400" dirty="0" err="1"/>
              <a:t>parts</a:t>
            </a:r>
            <a:r>
              <a:rPr lang="fi-FI" sz="2400" dirty="0"/>
              <a:t> of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world</a:t>
            </a:r>
            <a:r>
              <a:rPr lang="fi-FI" sz="2400" dirty="0"/>
              <a:t> – </a:t>
            </a:r>
            <a:r>
              <a:rPr lang="fi-FI" sz="2400" dirty="0" err="1"/>
              <a:t>how</a:t>
            </a:r>
            <a:r>
              <a:rPr lang="fi-FI" sz="2400" dirty="0"/>
              <a:t> </a:t>
            </a:r>
            <a:r>
              <a:rPr lang="fi-FI" sz="2400" dirty="0" err="1"/>
              <a:t>can</a:t>
            </a:r>
            <a:r>
              <a:rPr lang="fi-FI" sz="2400" dirty="0"/>
              <a:t> </a:t>
            </a:r>
            <a:r>
              <a:rPr lang="fi-FI" sz="2400" dirty="0" err="1"/>
              <a:t>we</a:t>
            </a:r>
            <a:r>
              <a:rPr lang="fi-FI" sz="2400" dirty="0"/>
              <a:t> </a:t>
            </a:r>
            <a:r>
              <a:rPr lang="fi-FI" sz="2400" dirty="0" err="1"/>
              <a:t>come</a:t>
            </a:r>
            <a:r>
              <a:rPr lang="fi-FI" sz="2400" dirty="0"/>
              <a:t> </a:t>
            </a:r>
            <a:r>
              <a:rPr lang="fi-FI" sz="2400" dirty="0" err="1"/>
              <a:t>together</a:t>
            </a:r>
            <a:r>
              <a:rPr lang="fi-FI" sz="2400" dirty="0"/>
              <a:t> </a:t>
            </a:r>
            <a:r>
              <a:rPr lang="fi-FI" sz="2400" dirty="0" err="1"/>
              <a:t>or</a:t>
            </a:r>
            <a:r>
              <a:rPr lang="fi-FI" sz="2400" dirty="0"/>
              <a:t> </a:t>
            </a:r>
            <a:r>
              <a:rPr lang="fi-FI" sz="2400" dirty="0" err="1"/>
              <a:t>do</a:t>
            </a:r>
            <a:r>
              <a:rPr lang="fi-FI" sz="2400" dirty="0"/>
              <a:t> </a:t>
            </a:r>
            <a:r>
              <a:rPr lang="fi-FI" sz="2400" dirty="0" err="1"/>
              <a:t>we</a:t>
            </a:r>
            <a:r>
              <a:rPr lang="fi-FI" sz="2400" dirty="0"/>
              <a:t> </a:t>
            </a:r>
            <a:r>
              <a:rPr lang="fi-FI" sz="2400" dirty="0" err="1"/>
              <a:t>need</a:t>
            </a:r>
            <a:r>
              <a:rPr lang="fi-FI" sz="2400" dirty="0"/>
              <a:t> to </a:t>
            </a:r>
            <a:r>
              <a:rPr lang="fi-FI" sz="2400" dirty="0" err="1"/>
              <a:t>come</a:t>
            </a:r>
            <a:r>
              <a:rPr lang="fi-FI" sz="2400" dirty="0"/>
              <a:t> to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same</a:t>
            </a:r>
            <a:r>
              <a:rPr lang="fi-FI" sz="2400" dirty="0"/>
              <a:t> </a:t>
            </a:r>
            <a:r>
              <a:rPr lang="fi-FI" sz="2400" dirty="0" err="1" smtClean="0"/>
              <a:t>line</a:t>
            </a:r>
            <a:endParaRPr lang="fi-FI" sz="2400" dirty="0"/>
          </a:p>
          <a:p>
            <a:pPr marL="0" indent="0">
              <a:buNone/>
            </a:pPr>
            <a:r>
              <a:rPr lang="fi-FI" sz="2400" dirty="0" smtClean="0"/>
              <a:t>	</a:t>
            </a:r>
            <a:r>
              <a:rPr lang="fi-FI" sz="2400" dirty="0" err="1" smtClean="0">
                <a:solidFill>
                  <a:srgbClr val="FF0000"/>
                </a:solidFill>
              </a:rPr>
              <a:t>This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also</a:t>
            </a:r>
            <a:r>
              <a:rPr lang="fi-FI" sz="2400" dirty="0" smtClean="0">
                <a:solidFill>
                  <a:srgbClr val="FF0000"/>
                </a:solidFill>
              </a:rPr>
              <a:t> a </a:t>
            </a:r>
            <a:r>
              <a:rPr lang="fi-FI" sz="2400" dirty="0" err="1" smtClean="0">
                <a:solidFill>
                  <a:srgbClr val="FF0000"/>
                </a:solidFill>
              </a:rPr>
              <a:t>social</a:t>
            </a:r>
            <a:r>
              <a:rPr lang="fi-FI" sz="2400" dirty="0" smtClean="0">
                <a:solidFill>
                  <a:srgbClr val="FF0000"/>
                </a:solidFill>
              </a:rPr>
              <a:t>/</a:t>
            </a:r>
            <a:r>
              <a:rPr lang="fi-FI" sz="2400" dirty="0" err="1" smtClean="0">
                <a:solidFill>
                  <a:srgbClr val="FF0000"/>
                </a:solidFill>
              </a:rPr>
              <a:t>society</a:t>
            </a:r>
            <a:r>
              <a:rPr lang="fi-FI" sz="2400" dirty="0" smtClean="0">
                <a:solidFill>
                  <a:srgbClr val="FF0000"/>
                </a:solidFill>
              </a:rPr>
              <a:t>/</a:t>
            </a:r>
            <a:r>
              <a:rPr lang="fi-FI" sz="2400" dirty="0" err="1" smtClean="0">
                <a:solidFill>
                  <a:srgbClr val="FF0000"/>
                </a:solidFill>
              </a:rPr>
              <a:t>political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issue</a:t>
            </a:r>
            <a:r>
              <a:rPr lang="fi-FI" sz="2400" dirty="0" smtClean="0">
                <a:solidFill>
                  <a:srgbClr val="FF0000"/>
                </a:solidFill>
              </a:rPr>
              <a:t> – </a:t>
            </a:r>
            <a:r>
              <a:rPr lang="fi-FI" sz="2400" dirty="0" err="1" smtClean="0">
                <a:solidFill>
                  <a:srgbClr val="FF0000"/>
                </a:solidFill>
              </a:rPr>
              <a:t>there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are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so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many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different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smtClean="0">
                <a:solidFill>
                  <a:srgbClr val="FF0000"/>
                </a:solidFill>
              </a:rPr>
              <a:t>	</a:t>
            </a:r>
            <a:r>
              <a:rPr lang="fi-FI" sz="2400" dirty="0" err="1" smtClean="0">
                <a:solidFill>
                  <a:srgbClr val="FF0000"/>
                </a:solidFill>
              </a:rPr>
              <a:t>countries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smtClean="0">
                <a:solidFill>
                  <a:srgbClr val="FF0000"/>
                </a:solidFill>
              </a:rPr>
              <a:t>and 	</a:t>
            </a:r>
            <a:r>
              <a:rPr lang="fi-FI" sz="2400" dirty="0" err="1" smtClean="0">
                <a:solidFill>
                  <a:srgbClr val="FF0000"/>
                </a:solidFill>
              </a:rPr>
              <a:t>different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cultures</a:t>
            </a:r>
            <a:r>
              <a:rPr lang="fi-FI" sz="2400" dirty="0" smtClean="0">
                <a:solidFill>
                  <a:srgbClr val="FF0000"/>
                </a:solidFill>
              </a:rPr>
              <a:t> – </a:t>
            </a:r>
            <a:r>
              <a:rPr lang="fi-FI" sz="2400" dirty="0" err="1" smtClean="0">
                <a:solidFill>
                  <a:srgbClr val="FF0000"/>
                </a:solidFill>
              </a:rPr>
              <a:t>but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maybe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we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should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concentrate</a:t>
            </a:r>
            <a:r>
              <a:rPr lang="fi-FI" sz="2400" dirty="0" smtClean="0">
                <a:solidFill>
                  <a:srgbClr val="FF0000"/>
                </a:solidFill>
              </a:rPr>
              <a:t> to </a:t>
            </a:r>
            <a:r>
              <a:rPr lang="fi-FI" sz="2400" dirty="0" smtClean="0">
                <a:solidFill>
                  <a:srgbClr val="FF0000"/>
                </a:solidFill>
              </a:rPr>
              <a:t>	</a:t>
            </a:r>
            <a:r>
              <a:rPr lang="fi-FI" sz="2400" dirty="0" err="1" smtClean="0">
                <a:solidFill>
                  <a:srgbClr val="FF0000"/>
                </a:solidFill>
              </a:rPr>
              <a:t>things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that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we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are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able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smtClean="0">
                <a:solidFill>
                  <a:srgbClr val="FF0000"/>
                </a:solidFill>
              </a:rPr>
              <a:t>to </a:t>
            </a:r>
            <a:r>
              <a:rPr lang="fi-FI" sz="2400" dirty="0" err="1" smtClean="0">
                <a:solidFill>
                  <a:srgbClr val="FF0000"/>
                </a:solidFill>
              </a:rPr>
              <a:t>affect</a:t>
            </a:r>
            <a:r>
              <a:rPr lang="fi-FI" sz="2400" dirty="0" smtClean="0">
                <a:solidFill>
                  <a:srgbClr val="FF0000"/>
                </a:solidFill>
              </a:rPr>
              <a:t> – it is </a:t>
            </a:r>
            <a:r>
              <a:rPr lang="fi-FI" sz="2400" dirty="0" err="1" smtClean="0">
                <a:solidFill>
                  <a:srgbClr val="FF0000"/>
                </a:solidFill>
              </a:rPr>
              <a:t>still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pity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that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the</a:t>
            </a:r>
            <a:r>
              <a:rPr lang="fi-FI" sz="2400" dirty="0" smtClean="0">
                <a:solidFill>
                  <a:srgbClr val="FF0000"/>
                </a:solidFill>
              </a:rPr>
              <a:t> FCI is </a:t>
            </a:r>
            <a:r>
              <a:rPr lang="fi-FI" sz="2400" dirty="0" err="1" smtClean="0">
                <a:solidFill>
                  <a:srgbClr val="FF0000"/>
                </a:solidFill>
              </a:rPr>
              <a:t>not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here</a:t>
            </a:r>
            <a:r>
              <a:rPr lang="fi-FI" sz="2400" dirty="0" smtClean="0">
                <a:solidFill>
                  <a:srgbClr val="FF0000"/>
                </a:solidFill>
              </a:rPr>
              <a:t> to </a:t>
            </a:r>
            <a:r>
              <a:rPr lang="fi-FI" sz="2400" dirty="0" smtClean="0">
                <a:solidFill>
                  <a:srgbClr val="FF0000"/>
                </a:solidFill>
              </a:rPr>
              <a:t>	</a:t>
            </a:r>
            <a:r>
              <a:rPr lang="fi-FI" sz="2400" dirty="0" err="1" smtClean="0">
                <a:solidFill>
                  <a:srgbClr val="FF0000"/>
                </a:solidFill>
              </a:rPr>
              <a:t>discuss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these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issues</a:t>
            </a:r>
            <a:endParaRPr lang="fi-FI" sz="20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err="1" smtClean="0"/>
              <a:t>What</a:t>
            </a:r>
            <a:r>
              <a:rPr lang="fi-FI" sz="2400" dirty="0" smtClean="0"/>
              <a:t> is </a:t>
            </a:r>
            <a:r>
              <a:rPr lang="fi-FI" sz="2400" dirty="0" err="1" smtClean="0"/>
              <a:t>the</a:t>
            </a:r>
            <a:r>
              <a:rPr lang="fi-FI" sz="2400" dirty="0" smtClean="0"/>
              <a:t> </a:t>
            </a:r>
            <a:r>
              <a:rPr lang="fi-FI" sz="2400" dirty="0" err="1" smtClean="0"/>
              <a:t>future</a:t>
            </a:r>
            <a:r>
              <a:rPr lang="fi-FI" sz="2400" dirty="0" smtClean="0"/>
              <a:t> of </a:t>
            </a:r>
            <a:r>
              <a:rPr lang="fi-FI" sz="2400" dirty="0" err="1" smtClean="0"/>
              <a:t>the</a:t>
            </a:r>
            <a:r>
              <a:rPr lang="fi-FI" sz="2400" dirty="0" smtClean="0"/>
              <a:t> </a:t>
            </a:r>
            <a:r>
              <a:rPr lang="fi-FI" sz="2400" dirty="0" err="1" smtClean="0"/>
              <a:t>pedigree</a:t>
            </a:r>
            <a:r>
              <a:rPr lang="fi-FI" sz="2400" dirty="0" smtClean="0"/>
              <a:t> </a:t>
            </a:r>
            <a:r>
              <a:rPr lang="fi-FI" sz="2400" dirty="0" err="1" smtClean="0"/>
              <a:t>dogs</a:t>
            </a:r>
            <a:r>
              <a:rPr lang="fi-FI" sz="2400" dirty="0" smtClean="0"/>
              <a:t> ?</a:t>
            </a:r>
          </a:p>
          <a:p>
            <a:pPr marL="0" indent="0">
              <a:buNone/>
            </a:pPr>
            <a:r>
              <a:rPr lang="fi-FI" sz="2400" dirty="0"/>
              <a:t>	</a:t>
            </a:r>
            <a:r>
              <a:rPr lang="fi-FI" sz="2400" dirty="0" err="1" smtClean="0">
                <a:solidFill>
                  <a:srgbClr val="FF0000"/>
                </a:solidFill>
              </a:rPr>
              <a:t>Do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we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still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have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time</a:t>
            </a:r>
            <a:r>
              <a:rPr lang="fi-FI" sz="2400" dirty="0">
                <a:solidFill>
                  <a:srgbClr val="FF0000"/>
                </a:solidFill>
              </a:rPr>
              <a:t> </a:t>
            </a:r>
            <a:r>
              <a:rPr lang="fi-FI" sz="2400" dirty="0" smtClean="0">
                <a:solidFill>
                  <a:srgbClr val="FF0000"/>
                </a:solidFill>
              </a:rPr>
              <a:t>– </a:t>
            </a:r>
            <a:r>
              <a:rPr lang="fi-FI" sz="2400" dirty="0" err="1" smtClean="0">
                <a:solidFill>
                  <a:srgbClr val="FF0000"/>
                </a:solidFill>
              </a:rPr>
              <a:t>we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need</a:t>
            </a:r>
            <a:r>
              <a:rPr lang="fi-FI" sz="2400" dirty="0" smtClean="0">
                <a:solidFill>
                  <a:srgbClr val="FF0000"/>
                </a:solidFill>
              </a:rPr>
              <a:t> to act, </a:t>
            </a:r>
            <a:r>
              <a:rPr lang="fi-FI" sz="2400" dirty="0" err="1" smtClean="0">
                <a:solidFill>
                  <a:srgbClr val="FF0000"/>
                </a:solidFill>
              </a:rPr>
              <a:t>but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the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question</a:t>
            </a:r>
            <a:r>
              <a:rPr lang="fi-FI" sz="2400" dirty="0" smtClean="0">
                <a:solidFill>
                  <a:srgbClr val="FF0000"/>
                </a:solidFill>
              </a:rPr>
              <a:t> is </a:t>
            </a:r>
            <a:r>
              <a:rPr lang="fi-FI" sz="2400" dirty="0" err="1" smtClean="0">
                <a:solidFill>
                  <a:srgbClr val="FF0000"/>
                </a:solidFill>
              </a:rPr>
              <a:t>how</a:t>
            </a:r>
            <a:r>
              <a:rPr lang="fi-FI" sz="2400" dirty="0" smtClean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fi-FI" sz="2400" dirty="0">
                <a:solidFill>
                  <a:srgbClr val="FF0000"/>
                </a:solidFill>
              </a:rPr>
              <a:t>	</a:t>
            </a:r>
            <a:r>
              <a:rPr lang="fi-FI" sz="2400" dirty="0" err="1" smtClean="0">
                <a:solidFill>
                  <a:srgbClr val="FF0000"/>
                </a:solidFill>
              </a:rPr>
              <a:t>Are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we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able</a:t>
            </a:r>
            <a:r>
              <a:rPr lang="fi-FI" sz="2400" dirty="0" smtClean="0">
                <a:solidFill>
                  <a:srgbClr val="FF0000"/>
                </a:solidFill>
              </a:rPr>
              <a:t>/</a:t>
            </a:r>
            <a:r>
              <a:rPr lang="fi-FI" sz="2400" dirty="0" err="1" smtClean="0">
                <a:solidFill>
                  <a:srgbClr val="FF0000"/>
                </a:solidFill>
              </a:rPr>
              <a:t>willing</a:t>
            </a:r>
            <a:r>
              <a:rPr lang="fi-FI" sz="2400" dirty="0" smtClean="0">
                <a:solidFill>
                  <a:srgbClr val="FF0000"/>
                </a:solidFill>
              </a:rPr>
              <a:t> to </a:t>
            </a:r>
            <a:r>
              <a:rPr lang="fi-FI" sz="2400" dirty="0" err="1" smtClean="0">
                <a:solidFill>
                  <a:srgbClr val="FF0000"/>
                </a:solidFill>
              </a:rPr>
              <a:t>make</a:t>
            </a:r>
            <a:r>
              <a:rPr lang="fi-FI" sz="2400" dirty="0" smtClean="0">
                <a:solidFill>
                  <a:srgbClr val="FF0000"/>
                </a:solidFill>
              </a:rPr>
              <a:t> </a:t>
            </a:r>
            <a:r>
              <a:rPr lang="fi-FI" sz="2400" dirty="0" err="1" smtClean="0">
                <a:solidFill>
                  <a:srgbClr val="FF0000"/>
                </a:solidFill>
              </a:rPr>
              <a:t>changes</a:t>
            </a:r>
            <a:r>
              <a:rPr lang="fi-FI" sz="2400" dirty="0" smtClean="0">
                <a:solidFill>
                  <a:srgbClr val="FF0000"/>
                </a:solidFill>
              </a:rPr>
              <a:t>? </a:t>
            </a:r>
            <a:endParaRPr lang="fi-FI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i-FI" sz="2400" dirty="0"/>
          </a:p>
          <a:p>
            <a:pPr marL="0" indent="0">
              <a:buNone/>
            </a:pPr>
            <a:endParaRPr lang="fi-FI" sz="2400" dirty="0"/>
          </a:p>
          <a:p>
            <a:pPr marL="0" indent="0">
              <a:buNone/>
            </a:pPr>
            <a:endParaRPr lang="fi-FI" sz="2400" dirty="0"/>
          </a:p>
          <a:p>
            <a:pPr marL="0" indent="0">
              <a:buNone/>
            </a:pPr>
            <a:endParaRPr lang="fi-FI" sz="2400" dirty="0"/>
          </a:p>
          <a:p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75303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69264"/>
            <a:ext cx="10515600" cy="52076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i-FI" dirty="0" err="1"/>
              <a:t>Question</a:t>
            </a:r>
            <a:r>
              <a:rPr lang="fi-FI" dirty="0"/>
              <a:t> 2.</a:t>
            </a:r>
          </a:p>
          <a:p>
            <a:r>
              <a:rPr lang="fi-FI" dirty="0" err="1"/>
              <a:t>What</a:t>
            </a:r>
            <a:r>
              <a:rPr lang="fi-FI" dirty="0"/>
              <a:t> </a:t>
            </a:r>
            <a:r>
              <a:rPr lang="fi-FI" dirty="0" err="1"/>
              <a:t>do</a:t>
            </a:r>
            <a:r>
              <a:rPr lang="fi-FI" dirty="0"/>
              <a:t> </a:t>
            </a:r>
            <a:r>
              <a:rPr lang="fi-FI" dirty="0" err="1"/>
              <a:t>we</a:t>
            </a:r>
            <a:r>
              <a:rPr lang="fi-FI" dirty="0"/>
              <a:t> </a:t>
            </a:r>
            <a:r>
              <a:rPr lang="fi-FI" dirty="0" err="1"/>
              <a:t>do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all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new</a:t>
            </a:r>
            <a:r>
              <a:rPr lang="fi-FI" dirty="0"/>
              <a:t> data and </a:t>
            </a:r>
            <a:r>
              <a:rPr lang="fi-FI" dirty="0" err="1"/>
              <a:t>research</a:t>
            </a:r>
            <a:r>
              <a:rPr lang="fi-FI" dirty="0"/>
              <a:t> </a:t>
            </a:r>
            <a:r>
              <a:rPr lang="fi-FI" dirty="0" err="1"/>
              <a:t>results</a:t>
            </a:r>
            <a:r>
              <a:rPr lang="fi-FI" dirty="0"/>
              <a:t>?</a:t>
            </a:r>
          </a:p>
          <a:p>
            <a:pPr marL="0" indent="0">
              <a:buNone/>
            </a:pPr>
            <a:r>
              <a:rPr lang="fi-FI" dirty="0" err="1">
                <a:solidFill>
                  <a:srgbClr val="FF0000"/>
                </a:solidFill>
              </a:rPr>
              <a:t>Research</a:t>
            </a:r>
            <a:r>
              <a:rPr lang="fi-FI" dirty="0">
                <a:solidFill>
                  <a:srgbClr val="FF0000"/>
                </a:solidFill>
              </a:rPr>
              <a:t> is </a:t>
            </a:r>
            <a:r>
              <a:rPr lang="fi-FI" dirty="0" err="1">
                <a:solidFill>
                  <a:srgbClr val="FF0000"/>
                </a:solidFill>
              </a:rPr>
              <a:t>needed</a:t>
            </a:r>
            <a:r>
              <a:rPr lang="fi-FI" dirty="0">
                <a:solidFill>
                  <a:srgbClr val="FF0000"/>
                </a:solidFill>
              </a:rPr>
              <a:t>, </a:t>
            </a:r>
            <a:r>
              <a:rPr lang="fi-FI" dirty="0" err="1">
                <a:solidFill>
                  <a:srgbClr val="FF0000"/>
                </a:solidFill>
              </a:rPr>
              <a:t>but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we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should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use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the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reslts</a:t>
            </a:r>
            <a:r>
              <a:rPr lang="fi-FI" dirty="0">
                <a:solidFill>
                  <a:srgbClr val="FF0000"/>
                </a:solidFill>
              </a:rPr>
              <a:t> – </a:t>
            </a:r>
            <a:r>
              <a:rPr lang="fi-FI" dirty="0" err="1">
                <a:solidFill>
                  <a:srgbClr val="FF0000"/>
                </a:solidFill>
              </a:rPr>
              <a:t>we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do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need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need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new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stdies</a:t>
            </a:r>
            <a:r>
              <a:rPr lang="fi-FI" dirty="0">
                <a:solidFill>
                  <a:srgbClr val="FF0000"/>
                </a:solidFill>
              </a:rPr>
              <a:t> to </a:t>
            </a:r>
            <a:r>
              <a:rPr lang="fi-FI" dirty="0" err="1">
                <a:solidFill>
                  <a:srgbClr val="FF0000"/>
                </a:solidFill>
              </a:rPr>
              <a:t>unprove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something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that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has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been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shown</a:t>
            </a:r>
            <a:r>
              <a:rPr lang="fi-FI" dirty="0">
                <a:solidFill>
                  <a:srgbClr val="FF0000"/>
                </a:solidFill>
              </a:rPr>
              <a:t> in </a:t>
            </a:r>
            <a:r>
              <a:rPr lang="fi-FI" dirty="0" err="1">
                <a:solidFill>
                  <a:srgbClr val="FF0000"/>
                </a:solidFill>
              </a:rPr>
              <a:t>many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studies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already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decades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ago</a:t>
            </a:r>
            <a:endParaRPr lang="fi-FI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i-FI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i-FI" dirty="0" err="1" smtClean="0"/>
              <a:t>Question</a:t>
            </a:r>
            <a:r>
              <a:rPr lang="fi-FI" dirty="0" smtClean="0"/>
              <a:t> </a:t>
            </a:r>
            <a:r>
              <a:rPr lang="fi-FI" dirty="0"/>
              <a:t>3. and </a:t>
            </a:r>
            <a:r>
              <a:rPr lang="fi-FI" dirty="0" err="1"/>
              <a:t>Question</a:t>
            </a:r>
            <a:r>
              <a:rPr lang="fi-FI" dirty="0"/>
              <a:t> 4.</a:t>
            </a:r>
          </a:p>
          <a:p>
            <a:pPr marL="0" indent="0">
              <a:buNone/>
            </a:pPr>
            <a:endParaRPr lang="fi-FI" dirty="0"/>
          </a:p>
          <a:p>
            <a:r>
              <a:rPr lang="fi-FI" dirty="0" err="1"/>
              <a:t>What</a:t>
            </a:r>
            <a:r>
              <a:rPr lang="fi-FI" dirty="0"/>
              <a:t> </a:t>
            </a:r>
            <a:r>
              <a:rPr lang="fi-FI" dirty="0" err="1"/>
              <a:t>do</a:t>
            </a:r>
            <a:r>
              <a:rPr lang="fi-FI" dirty="0"/>
              <a:t> </a:t>
            </a:r>
            <a:r>
              <a:rPr lang="fi-FI" dirty="0" err="1"/>
              <a:t>we</a:t>
            </a:r>
            <a:r>
              <a:rPr lang="fi-FI" dirty="0"/>
              <a:t> </a:t>
            </a:r>
            <a:r>
              <a:rPr lang="fi-FI" dirty="0" err="1"/>
              <a:t>do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breeds</a:t>
            </a:r>
            <a:r>
              <a:rPr lang="fi-FI" dirty="0"/>
              <a:t> </a:t>
            </a:r>
            <a:r>
              <a:rPr lang="fi-FI" dirty="0" err="1"/>
              <a:t>that</a:t>
            </a:r>
            <a:r>
              <a:rPr lang="fi-FI" dirty="0"/>
              <a:t> </a:t>
            </a:r>
            <a:r>
              <a:rPr lang="fi-FI" dirty="0" err="1"/>
              <a:t>have</a:t>
            </a:r>
            <a:r>
              <a:rPr lang="fi-FI" dirty="0"/>
              <a:t> </a:t>
            </a:r>
            <a:r>
              <a:rPr lang="fi-FI" dirty="0" err="1"/>
              <a:t>extreme</a:t>
            </a:r>
            <a:r>
              <a:rPr lang="fi-FI" dirty="0"/>
              <a:t> </a:t>
            </a:r>
            <a:r>
              <a:rPr lang="fi-FI" dirty="0" err="1"/>
              <a:t>conformation</a:t>
            </a:r>
            <a:r>
              <a:rPr lang="fi-FI" dirty="0"/>
              <a:t> – </a:t>
            </a:r>
            <a:r>
              <a:rPr lang="fi-FI" dirty="0" err="1"/>
              <a:t>can</a:t>
            </a:r>
            <a:r>
              <a:rPr lang="fi-FI" dirty="0"/>
              <a:t> </a:t>
            </a:r>
            <a:r>
              <a:rPr lang="fi-FI" dirty="0" err="1"/>
              <a:t>we</a:t>
            </a:r>
            <a:r>
              <a:rPr lang="fi-FI" dirty="0"/>
              <a:t> </a:t>
            </a:r>
            <a:r>
              <a:rPr lang="fi-FI" dirty="0" err="1"/>
              <a:t>continue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these</a:t>
            </a:r>
            <a:r>
              <a:rPr lang="fi-FI" dirty="0"/>
              <a:t> </a:t>
            </a:r>
            <a:r>
              <a:rPr lang="fi-FI" dirty="0" err="1" smtClean="0"/>
              <a:t>breeds</a:t>
            </a:r>
            <a:r>
              <a:rPr lang="fi-FI" dirty="0" smtClean="0"/>
              <a:t>/</a:t>
            </a:r>
            <a:r>
              <a:rPr lang="fi-FI" dirty="0" err="1" smtClean="0"/>
              <a:t>do</a:t>
            </a:r>
            <a:r>
              <a:rPr lang="fi-FI" dirty="0" smtClean="0"/>
              <a:t> </a:t>
            </a:r>
            <a:r>
              <a:rPr lang="fi-FI" dirty="0" err="1"/>
              <a:t>we</a:t>
            </a:r>
            <a:r>
              <a:rPr lang="fi-FI" dirty="0"/>
              <a:t> </a:t>
            </a:r>
            <a:r>
              <a:rPr lang="fi-FI" dirty="0" err="1"/>
              <a:t>need</a:t>
            </a:r>
            <a:r>
              <a:rPr lang="fi-FI" dirty="0"/>
              <a:t> to </a:t>
            </a:r>
            <a:r>
              <a:rPr lang="fi-FI" dirty="0" err="1"/>
              <a:t>continue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these</a:t>
            </a:r>
            <a:r>
              <a:rPr lang="fi-FI" dirty="0"/>
              <a:t> </a:t>
            </a:r>
            <a:r>
              <a:rPr lang="fi-FI" dirty="0" err="1"/>
              <a:t>breeds</a:t>
            </a:r>
            <a:r>
              <a:rPr lang="fi-FI" dirty="0" smtClean="0"/>
              <a:t>?</a:t>
            </a:r>
          </a:p>
          <a:p>
            <a:pPr marL="0" indent="0">
              <a:buNone/>
            </a:pPr>
            <a:r>
              <a:rPr lang="fi-FI" dirty="0" smtClean="0"/>
              <a:t>	</a:t>
            </a:r>
            <a:r>
              <a:rPr lang="fi-FI" dirty="0" err="1" smtClean="0">
                <a:solidFill>
                  <a:srgbClr val="FF0000"/>
                </a:solidFill>
              </a:rPr>
              <a:t>We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should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not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discuss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about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breeds</a:t>
            </a:r>
            <a:r>
              <a:rPr lang="fi-FI" dirty="0" smtClean="0">
                <a:solidFill>
                  <a:srgbClr val="FF0000"/>
                </a:solidFill>
              </a:rPr>
              <a:t>, </a:t>
            </a:r>
            <a:r>
              <a:rPr lang="fi-FI" dirty="0" err="1" smtClean="0">
                <a:solidFill>
                  <a:srgbClr val="FF0000"/>
                </a:solidFill>
              </a:rPr>
              <a:t>the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issue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becomes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too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dense</a:t>
            </a:r>
            <a:r>
              <a:rPr lang="fi-FI" dirty="0" smtClean="0">
                <a:solidFill>
                  <a:srgbClr val="FF0000"/>
                </a:solidFill>
              </a:rPr>
              <a:t>. </a:t>
            </a:r>
            <a:r>
              <a:rPr lang="fi-FI" dirty="0" smtClean="0">
                <a:solidFill>
                  <a:srgbClr val="FF0000"/>
                </a:solidFill>
              </a:rPr>
              <a:t>	</a:t>
            </a:r>
            <a:r>
              <a:rPr lang="fi-FI" dirty="0" err="1" smtClean="0">
                <a:solidFill>
                  <a:srgbClr val="FF0000"/>
                </a:solidFill>
              </a:rPr>
              <a:t>We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should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discuss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traits</a:t>
            </a:r>
            <a:r>
              <a:rPr lang="fi-FI" dirty="0" smtClean="0">
                <a:solidFill>
                  <a:srgbClr val="FF0000"/>
                </a:solidFill>
              </a:rPr>
              <a:t>/</a:t>
            </a:r>
            <a:r>
              <a:rPr lang="fi-FI" dirty="0" err="1" smtClean="0">
                <a:solidFill>
                  <a:srgbClr val="FF0000"/>
                </a:solidFill>
              </a:rPr>
              <a:t>characteristics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that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are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taken</a:t>
            </a:r>
            <a:r>
              <a:rPr lang="fi-FI" dirty="0" smtClean="0">
                <a:solidFill>
                  <a:srgbClr val="FF0000"/>
                </a:solidFill>
              </a:rPr>
              <a:t> into </a:t>
            </a:r>
            <a:r>
              <a:rPr lang="fi-FI" dirty="0" err="1" smtClean="0">
                <a:solidFill>
                  <a:srgbClr val="FF0000"/>
                </a:solidFill>
              </a:rPr>
              <a:t>extreme</a:t>
            </a:r>
            <a:r>
              <a:rPr lang="fi-FI" dirty="0" smtClean="0">
                <a:solidFill>
                  <a:srgbClr val="FF0000"/>
                </a:solidFill>
              </a:rPr>
              <a:t>.</a:t>
            </a:r>
            <a:endParaRPr lang="fi-F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003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What</a:t>
            </a:r>
            <a:r>
              <a:rPr lang="fi-FI" dirty="0" smtClean="0"/>
              <a:t> is </a:t>
            </a:r>
            <a:r>
              <a:rPr lang="fi-FI" dirty="0" err="1" smtClean="0"/>
              <a:t>extreme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b="1" dirty="0" err="1" smtClean="0"/>
              <a:t>ICECDogs</a:t>
            </a:r>
            <a:r>
              <a:rPr lang="fi-FI" b="1" dirty="0" smtClean="0"/>
              <a:t>: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Extreme conformation: </a:t>
            </a:r>
          </a:p>
          <a:p>
            <a:r>
              <a:rPr lang="en-US" b="1" dirty="0" smtClean="0"/>
              <a:t>a </a:t>
            </a:r>
            <a:r>
              <a:rPr lang="en-US" b="1" dirty="0"/>
              <a:t>physical appearance </a:t>
            </a:r>
            <a:r>
              <a:rPr lang="en-US" b="1" dirty="0" smtClean="0"/>
              <a:t>has </a:t>
            </a:r>
            <a:r>
              <a:rPr lang="en-US" b="1" dirty="0"/>
              <a:t>been </a:t>
            </a:r>
            <a:r>
              <a:rPr lang="en-US" b="1" dirty="0" smtClean="0"/>
              <a:t>significantly </a:t>
            </a:r>
            <a:r>
              <a:rPr lang="en-US" b="1" dirty="0"/>
              <a:t>altered by humankind away from the ancestral natural canine appearance </a:t>
            </a:r>
          </a:p>
          <a:p>
            <a:r>
              <a:rPr lang="en-US" b="1" dirty="0" smtClean="0"/>
              <a:t>affected </a:t>
            </a:r>
            <a:r>
              <a:rPr lang="en-US" b="1" dirty="0"/>
              <a:t>dogs commonly suffer from poor health and </a:t>
            </a:r>
            <a:r>
              <a:rPr lang="en-US" b="1" dirty="0" smtClean="0"/>
              <a:t>welfare </a:t>
            </a:r>
            <a:r>
              <a:rPr lang="en-US" b="1" dirty="0" smtClean="0">
                <a:solidFill>
                  <a:srgbClr val="FF0000"/>
                </a:solidFill>
              </a:rPr>
              <a:t>(or wellbeing?) </a:t>
            </a:r>
            <a:r>
              <a:rPr lang="en-US" b="1" dirty="0"/>
              <a:t>with negative impacts on their quality and quantity of life.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64504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480" y="902081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fi-FI" dirty="0" err="1"/>
              <a:t>What</a:t>
            </a:r>
            <a:r>
              <a:rPr lang="fi-FI" dirty="0"/>
              <a:t> </a:t>
            </a:r>
            <a:r>
              <a:rPr lang="fi-FI" dirty="0" err="1"/>
              <a:t>do</a:t>
            </a:r>
            <a:r>
              <a:rPr lang="fi-FI" dirty="0"/>
              <a:t> </a:t>
            </a:r>
            <a:r>
              <a:rPr lang="fi-FI" dirty="0" err="1"/>
              <a:t>we</a:t>
            </a:r>
            <a:r>
              <a:rPr lang="fi-FI" dirty="0"/>
              <a:t> </a:t>
            </a:r>
            <a:r>
              <a:rPr lang="fi-FI" dirty="0" err="1"/>
              <a:t>do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breeds</a:t>
            </a:r>
            <a:r>
              <a:rPr lang="fi-FI" dirty="0"/>
              <a:t> in </a:t>
            </a:r>
            <a:r>
              <a:rPr lang="fi-FI" dirty="0" err="1"/>
              <a:t>risk</a:t>
            </a:r>
            <a:r>
              <a:rPr lang="fi-FI" dirty="0"/>
              <a:t>?</a:t>
            </a:r>
          </a:p>
          <a:p>
            <a:r>
              <a:rPr lang="fi-FI" dirty="0"/>
              <a:t>How </a:t>
            </a:r>
            <a:r>
              <a:rPr lang="fi-FI" dirty="0" err="1"/>
              <a:t>do</a:t>
            </a:r>
            <a:r>
              <a:rPr lang="fi-FI" dirty="0"/>
              <a:t> </a:t>
            </a:r>
            <a:r>
              <a:rPr lang="fi-FI" dirty="0" err="1"/>
              <a:t>we</a:t>
            </a:r>
            <a:r>
              <a:rPr lang="fi-FI" dirty="0"/>
              <a:t> </a:t>
            </a:r>
            <a:r>
              <a:rPr lang="fi-FI" dirty="0" err="1"/>
              <a:t>reach</a:t>
            </a:r>
            <a:r>
              <a:rPr lang="fi-FI" dirty="0"/>
              <a:t> </a:t>
            </a:r>
            <a:r>
              <a:rPr lang="fi-FI" dirty="0" err="1"/>
              <a:t>this</a:t>
            </a:r>
            <a:r>
              <a:rPr lang="fi-FI" dirty="0"/>
              <a:t> </a:t>
            </a:r>
            <a:r>
              <a:rPr lang="fi-FI" dirty="0" err="1"/>
              <a:t>demand</a:t>
            </a:r>
            <a:r>
              <a:rPr lang="fi-FI" dirty="0"/>
              <a:t> and </a:t>
            </a:r>
            <a:r>
              <a:rPr lang="fi-FI" dirty="0" err="1"/>
              <a:t>task</a:t>
            </a:r>
            <a:r>
              <a:rPr lang="fi-FI" dirty="0"/>
              <a:t>?</a:t>
            </a:r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err="1">
                <a:solidFill>
                  <a:srgbClr val="FF0000"/>
                </a:solidFill>
              </a:rPr>
              <a:t>We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should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have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Breeds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Specific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Breeding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strategies</a:t>
            </a:r>
            <a:r>
              <a:rPr lang="fi-FI" dirty="0" smtClean="0">
                <a:solidFill>
                  <a:srgbClr val="FF0000"/>
                </a:solidFill>
              </a:rPr>
              <a:t> (</a:t>
            </a:r>
            <a:r>
              <a:rPr lang="fi-FI" dirty="0" err="1" smtClean="0">
                <a:solidFill>
                  <a:srgbClr val="FF0000"/>
                </a:solidFill>
              </a:rPr>
              <a:t>or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instrctions</a:t>
            </a:r>
            <a:r>
              <a:rPr lang="fi-FI" dirty="0" smtClean="0">
                <a:solidFill>
                  <a:srgbClr val="FF0000"/>
                </a:solidFill>
              </a:rPr>
              <a:t>) for 	</a:t>
            </a:r>
            <a:r>
              <a:rPr lang="fi-FI" dirty="0" err="1" smtClean="0">
                <a:solidFill>
                  <a:srgbClr val="FF0000"/>
                </a:solidFill>
              </a:rPr>
              <a:t>breeders</a:t>
            </a:r>
            <a:r>
              <a:rPr lang="fi-FI" dirty="0" smtClean="0">
                <a:solidFill>
                  <a:srgbClr val="FF0000"/>
                </a:solidFill>
              </a:rPr>
              <a:t> and </a:t>
            </a:r>
            <a:r>
              <a:rPr lang="fi-FI" dirty="0" err="1">
                <a:solidFill>
                  <a:srgbClr val="FF0000"/>
                </a:solidFill>
              </a:rPr>
              <a:t>better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instructions</a:t>
            </a:r>
            <a:r>
              <a:rPr lang="fi-FI" dirty="0" smtClean="0">
                <a:solidFill>
                  <a:srgbClr val="FF0000"/>
                </a:solidFill>
              </a:rPr>
              <a:t> for </a:t>
            </a:r>
            <a:r>
              <a:rPr lang="fi-FI" dirty="0" err="1">
                <a:solidFill>
                  <a:srgbClr val="FF0000"/>
                </a:solidFill>
              </a:rPr>
              <a:t>judges</a:t>
            </a:r>
            <a:r>
              <a:rPr lang="fi-FI" dirty="0">
                <a:solidFill>
                  <a:srgbClr val="FF0000"/>
                </a:solidFill>
              </a:rPr>
              <a:t> – </a:t>
            </a:r>
            <a:r>
              <a:rPr lang="fi-FI" dirty="0" err="1">
                <a:solidFill>
                  <a:srgbClr val="FF0000"/>
                </a:solidFill>
              </a:rPr>
              <a:t>are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we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ready</a:t>
            </a:r>
            <a:r>
              <a:rPr lang="fi-FI" dirty="0">
                <a:solidFill>
                  <a:srgbClr val="FF0000"/>
                </a:solidFill>
              </a:rPr>
              <a:t> to </a:t>
            </a:r>
            <a:r>
              <a:rPr lang="fi-FI" dirty="0" err="1">
                <a:solidFill>
                  <a:srgbClr val="FF0000"/>
                </a:solidFill>
              </a:rPr>
              <a:t>say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that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smtClean="0">
                <a:solidFill>
                  <a:srgbClr val="FF0000"/>
                </a:solidFill>
              </a:rPr>
              <a:t>	</a:t>
            </a:r>
            <a:r>
              <a:rPr lang="fi-FI" dirty="0" err="1" smtClean="0">
                <a:solidFill>
                  <a:srgbClr val="FF0000"/>
                </a:solidFill>
              </a:rPr>
              <a:t>these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extreme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traits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should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be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changed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fi-FI" dirty="0">
                <a:solidFill>
                  <a:srgbClr val="FF0000"/>
                </a:solidFill>
              </a:rPr>
              <a:t>	</a:t>
            </a:r>
            <a:r>
              <a:rPr lang="fi-FI" dirty="0" err="1">
                <a:solidFill>
                  <a:srgbClr val="FF0000"/>
                </a:solidFill>
              </a:rPr>
              <a:t>The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problem</a:t>
            </a:r>
            <a:r>
              <a:rPr lang="fi-FI" dirty="0">
                <a:solidFill>
                  <a:srgbClr val="FF0000"/>
                </a:solidFill>
              </a:rPr>
              <a:t> is </a:t>
            </a:r>
            <a:r>
              <a:rPr lang="fi-FI" dirty="0" err="1">
                <a:solidFill>
                  <a:srgbClr val="FF0000"/>
                </a:solidFill>
              </a:rPr>
              <a:t>not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always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the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breed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standard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but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how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we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smtClean="0">
                <a:solidFill>
                  <a:srgbClr val="FF0000"/>
                </a:solidFill>
              </a:rPr>
              <a:t>	</a:t>
            </a:r>
            <a:r>
              <a:rPr lang="fi-FI" dirty="0" err="1" smtClean="0">
                <a:solidFill>
                  <a:srgbClr val="FF0000"/>
                </a:solidFill>
              </a:rPr>
              <a:t>interpretate</a:t>
            </a:r>
            <a:r>
              <a:rPr lang="fi-FI" dirty="0" smtClean="0">
                <a:solidFill>
                  <a:srgbClr val="FF0000"/>
                </a:solidFill>
              </a:rPr>
              <a:t> it – </a:t>
            </a:r>
            <a:r>
              <a:rPr lang="fi-FI" dirty="0" err="1" smtClean="0">
                <a:solidFill>
                  <a:srgbClr val="FF0000"/>
                </a:solidFill>
              </a:rPr>
              <a:t>why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the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breed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standards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are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not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followed</a:t>
            </a:r>
            <a:r>
              <a:rPr lang="fi-FI" dirty="0" smtClean="0">
                <a:solidFill>
                  <a:srgbClr val="FF0000"/>
                </a:solidFill>
              </a:rPr>
              <a:t>?</a:t>
            </a:r>
            <a:endParaRPr lang="fi-FI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>
                <a:solidFill>
                  <a:srgbClr val="FF0000"/>
                </a:solidFill>
              </a:rPr>
              <a:t>WORDS DO ACCOUNT</a:t>
            </a:r>
            <a:r>
              <a:rPr lang="fi-FI" dirty="0" smtClean="0">
                <a:solidFill>
                  <a:srgbClr val="FF0000"/>
                </a:solidFill>
              </a:rPr>
              <a:t>! (min/</a:t>
            </a:r>
            <a:r>
              <a:rPr lang="fi-FI" dirty="0" err="1" smtClean="0">
                <a:solidFill>
                  <a:srgbClr val="FF0000"/>
                </a:solidFill>
              </a:rPr>
              <a:t>max</a:t>
            </a:r>
            <a:r>
              <a:rPr lang="fi-FI" dirty="0" smtClean="0">
                <a:solidFill>
                  <a:srgbClr val="FF0000"/>
                </a:solidFill>
              </a:rPr>
              <a:t>., </a:t>
            </a:r>
            <a:r>
              <a:rPr lang="fi-FI" dirty="0" err="1" smtClean="0">
                <a:solidFill>
                  <a:srgbClr val="FF0000"/>
                </a:solidFill>
              </a:rPr>
              <a:t>short</a:t>
            </a:r>
            <a:r>
              <a:rPr lang="fi-FI" dirty="0" smtClean="0">
                <a:solidFill>
                  <a:srgbClr val="FF0000"/>
                </a:solidFill>
              </a:rPr>
              <a:t>, long, </a:t>
            </a:r>
            <a:r>
              <a:rPr lang="fi-FI" dirty="0" err="1" smtClean="0">
                <a:solidFill>
                  <a:srgbClr val="FF0000"/>
                </a:solidFill>
              </a:rPr>
              <a:t>low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high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taken</a:t>
            </a:r>
            <a:r>
              <a:rPr lang="fi-FI" dirty="0" smtClean="0">
                <a:solidFill>
                  <a:srgbClr val="FF0000"/>
                </a:solidFill>
              </a:rPr>
              <a:t> into 	EXTREME)</a:t>
            </a:r>
            <a:endParaRPr lang="fi-FI" dirty="0">
              <a:solidFill>
                <a:srgbClr val="FF0000"/>
              </a:solidFill>
            </a:endParaRPr>
          </a:p>
          <a:p>
            <a:r>
              <a:rPr lang="fi-FI" dirty="0" err="1"/>
              <a:t>Do</a:t>
            </a:r>
            <a:r>
              <a:rPr lang="fi-FI" dirty="0"/>
              <a:t> </a:t>
            </a:r>
            <a:r>
              <a:rPr lang="fi-FI" dirty="0" err="1"/>
              <a:t>we</a:t>
            </a:r>
            <a:r>
              <a:rPr lang="fi-FI" dirty="0"/>
              <a:t> </a:t>
            </a:r>
            <a:r>
              <a:rPr lang="fi-FI" dirty="0" err="1"/>
              <a:t>have</a:t>
            </a:r>
            <a:r>
              <a:rPr lang="fi-FI" dirty="0"/>
              <a:t> ”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social</a:t>
            </a:r>
            <a:r>
              <a:rPr lang="fi-FI" dirty="0"/>
              <a:t> </a:t>
            </a:r>
            <a:r>
              <a:rPr lang="fi-FI" dirty="0" err="1"/>
              <a:t>license</a:t>
            </a:r>
            <a:r>
              <a:rPr lang="fi-FI" dirty="0"/>
              <a:t>” to </a:t>
            </a:r>
            <a:r>
              <a:rPr lang="fi-FI" dirty="0" err="1"/>
              <a:t>continue</a:t>
            </a:r>
            <a:r>
              <a:rPr lang="fi-FI" dirty="0"/>
              <a:t> </a:t>
            </a:r>
            <a:r>
              <a:rPr lang="fi-FI" dirty="0" err="1"/>
              <a:t>what</a:t>
            </a:r>
            <a:r>
              <a:rPr lang="fi-FI" dirty="0"/>
              <a:t> </a:t>
            </a:r>
            <a:r>
              <a:rPr lang="fi-FI" dirty="0" err="1"/>
              <a:t>we</a:t>
            </a:r>
            <a:r>
              <a:rPr lang="fi-FI" dirty="0"/>
              <a:t> </a:t>
            </a:r>
            <a:r>
              <a:rPr lang="fi-FI" dirty="0" err="1"/>
              <a:t>have</a:t>
            </a:r>
            <a:r>
              <a:rPr lang="fi-FI" dirty="0"/>
              <a:t> </a:t>
            </a:r>
            <a:r>
              <a:rPr lang="fi-FI" dirty="0" err="1"/>
              <a:t>done</a:t>
            </a:r>
            <a:r>
              <a:rPr lang="fi-FI" dirty="0"/>
              <a:t> for 200 </a:t>
            </a:r>
            <a:r>
              <a:rPr lang="fi-FI" dirty="0" err="1"/>
              <a:t>years</a:t>
            </a:r>
            <a:r>
              <a:rPr lang="fi-FI" dirty="0"/>
              <a:t>?</a:t>
            </a:r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err="1">
                <a:solidFill>
                  <a:srgbClr val="FF0000"/>
                </a:solidFill>
              </a:rPr>
              <a:t>Have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we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already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lost</a:t>
            </a:r>
            <a:r>
              <a:rPr lang="fi-FI" dirty="0">
                <a:solidFill>
                  <a:srgbClr val="FF0000"/>
                </a:solidFill>
              </a:rPr>
              <a:t> it, and </a:t>
            </a:r>
            <a:r>
              <a:rPr lang="fi-FI" dirty="0" err="1">
                <a:solidFill>
                  <a:srgbClr val="FF0000"/>
                </a:solidFill>
              </a:rPr>
              <a:t>if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so</a:t>
            </a:r>
            <a:r>
              <a:rPr lang="fi-FI" dirty="0">
                <a:solidFill>
                  <a:srgbClr val="FF0000"/>
                </a:solidFill>
              </a:rPr>
              <a:t>, </a:t>
            </a:r>
            <a:r>
              <a:rPr lang="fi-FI" dirty="0" err="1">
                <a:solidFill>
                  <a:srgbClr val="FF0000"/>
                </a:solidFill>
              </a:rPr>
              <a:t>how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do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we</a:t>
            </a:r>
            <a:r>
              <a:rPr lang="fi-FI" dirty="0">
                <a:solidFill>
                  <a:srgbClr val="FF0000"/>
                </a:solidFill>
              </a:rPr>
              <a:t> </a:t>
            </a:r>
            <a:r>
              <a:rPr lang="fi-FI" dirty="0" err="1">
                <a:solidFill>
                  <a:srgbClr val="FF0000"/>
                </a:solidFill>
              </a:rPr>
              <a:t>get</a:t>
            </a:r>
            <a:r>
              <a:rPr lang="fi-FI" dirty="0">
                <a:solidFill>
                  <a:srgbClr val="FF0000"/>
                </a:solidFill>
              </a:rPr>
              <a:t> it </a:t>
            </a:r>
            <a:r>
              <a:rPr lang="fi-FI" dirty="0" err="1">
                <a:solidFill>
                  <a:srgbClr val="FF0000"/>
                </a:solidFill>
              </a:rPr>
              <a:t>back</a:t>
            </a:r>
            <a:r>
              <a:rPr lang="fi-FI" dirty="0">
                <a:solidFill>
                  <a:srgbClr val="FF0000"/>
                </a:solidFill>
              </a:rPr>
              <a:t>?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4810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Summary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5585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and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continue</a:t>
            </a:r>
            <a:r>
              <a:rPr lang="fi-FI" dirty="0" smtClean="0"/>
              <a:t> </a:t>
            </a:r>
            <a:r>
              <a:rPr lang="fi-FI" dirty="0" err="1" smtClean="0"/>
              <a:t>discussions</a:t>
            </a:r>
            <a:r>
              <a:rPr lang="fi-FI" dirty="0" smtClean="0"/>
              <a:t>, </a:t>
            </a:r>
            <a:r>
              <a:rPr lang="fi-FI" dirty="0" err="1" smtClean="0"/>
              <a:t>but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need</a:t>
            </a:r>
            <a:r>
              <a:rPr lang="fi-FI" dirty="0" smtClean="0"/>
              <a:t> to go </a:t>
            </a:r>
            <a:r>
              <a:rPr lang="fi-FI" dirty="0" err="1" smtClean="0"/>
              <a:t>towards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solutions</a:t>
            </a:r>
            <a:r>
              <a:rPr lang="fi-FI" dirty="0" smtClean="0"/>
              <a:t>!</a:t>
            </a:r>
          </a:p>
          <a:p>
            <a:r>
              <a:rPr lang="fi-FI" dirty="0" smtClean="0"/>
              <a:t>World is </a:t>
            </a:r>
            <a:r>
              <a:rPr lang="fi-FI" dirty="0" err="1" smtClean="0"/>
              <a:t>diverse</a:t>
            </a:r>
            <a:r>
              <a:rPr lang="fi-FI" dirty="0" smtClean="0"/>
              <a:t> and </a:t>
            </a:r>
            <a:r>
              <a:rPr lang="fi-FI" dirty="0" err="1" smtClean="0"/>
              <a:t>so</a:t>
            </a:r>
            <a:r>
              <a:rPr lang="fi-FI" dirty="0" smtClean="0"/>
              <a:t> is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legislation</a:t>
            </a:r>
            <a:r>
              <a:rPr lang="fi-FI" dirty="0" smtClean="0"/>
              <a:t>, </a:t>
            </a:r>
            <a:r>
              <a:rPr lang="fi-FI" dirty="0" err="1" smtClean="0"/>
              <a:t>cultures</a:t>
            </a:r>
            <a:r>
              <a:rPr lang="fi-FI" dirty="0" smtClean="0"/>
              <a:t> and </a:t>
            </a:r>
            <a:r>
              <a:rPr lang="fi-FI" dirty="0" err="1" smtClean="0"/>
              <a:t>societies</a:t>
            </a:r>
            <a:r>
              <a:rPr lang="fi-FI" dirty="0" smtClean="0"/>
              <a:t> – </a:t>
            </a:r>
            <a:r>
              <a:rPr lang="fi-FI" dirty="0" err="1" smtClean="0"/>
              <a:t>but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dogs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same</a:t>
            </a:r>
            <a:endParaRPr lang="fi-FI" dirty="0" smtClean="0"/>
          </a:p>
          <a:p>
            <a:r>
              <a:rPr lang="fi-FI" dirty="0" err="1" smtClean="0"/>
              <a:t>We</a:t>
            </a:r>
            <a:r>
              <a:rPr lang="fi-FI" dirty="0" smtClean="0"/>
              <a:t> HAVE to  </a:t>
            </a:r>
            <a:r>
              <a:rPr lang="fi-FI" dirty="0" err="1" smtClean="0"/>
              <a:t>finally</a:t>
            </a:r>
            <a:r>
              <a:rPr lang="fi-FI" dirty="0" smtClean="0"/>
              <a:t> </a:t>
            </a:r>
            <a:r>
              <a:rPr lang="fi-FI" dirty="0" err="1" smtClean="0"/>
              <a:t>put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dogs</a:t>
            </a:r>
            <a:r>
              <a:rPr lang="fi-FI" dirty="0" smtClean="0"/>
              <a:t> and </a:t>
            </a:r>
            <a:r>
              <a:rPr lang="fi-FI" dirty="0" err="1" smtClean="0"/>
              <a:t>their</a:t>
            </a:r>
            <a:r>
              <a:rPr lang="fi-FI" dirty="0" smtClean="0"/>
              <a:t> life as </a:t>
            </a:r>
            <a:r>
              <a:rPr lang="fi-FI" dirty="0" err="1" smtClean="0"/>
              <a:t>our</a:t>
            </a:r>
            <a:r>
              <a:rPr lang="fi-FI" dirty="0" smtClean="0"/>
              <a:t> </a:t>
            </a:r>
            <a:r>
              <a:rPr lang="fi-FI" dirty="0" err="1" smtClean="0"/>
              <a:t>priority</a:t>
            </a:r>
            <a:r>
              <a:rPr lang="fi-FI" dirty="0" smtClean="0"/>
              <a:t> – </a:t>
            </a:r>
            <a:r>
              <a:rPr lang="fi-FI" dirty="0" err="1" smtClean="0"/>
              <a:t>this</a:t>
            </a:r>
            <a:r>
              <a:rPr lang="fi-FI" dirty="0" smtClean="0"/>
              <a:t> is </a:t>
            </a:r>
            <a:r>
              <a:rPr lang="fi-FI" dirty="0" err="1" smtClean="0"/>
              <a:t>how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say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truly</a:t>
            </a:r>
            <a:r>
              <a:rPr lang="fi-FI" dirty="0" smtClean="0"/>
              <a:t> KOIRAIHMISIÄ – </a:t>
            </a:r>
            <a:r>
              <a:rPr lang="fi-FI" dirty="0" err="1" smtClean="0"/>
              <a:t>dog</a:t>
            </a:r>
            <a:r>
              <a:rPr lang="fi-FI" dirty="0" smtClean="0"/>
              <a:t> </a:t>
            </a:r>
            <a:r>
              <a:rPr lang="fi-FI" dirty="0" err="1" smtClean="0"/>
              <a:t>people</a:t>
            </a:r>
            <a:endParaRPr lang="fi-FI" dirty="0" smtClean="0"/>
          </a:p>
          <a:p>
            <a:r>
              <a:rPr lang="fi-FI" dirty="0" err="1" smtClean="0"/>
              <a:t>So</a:t>
            </a:r>
            <a:r>
              <a:rPr lang="fi-FI" dirty="0" smtClean="0"/>
              <a:t> </a:t>
            </a:r>
            <a:r>
              <a:rPr lang="fi-FI" dirty="0" err="1" smtClean="0"/>
              <a:t>what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solutions</a:t>
            </a:r>
            <a:r>
              <a:rPr lang="fi-FI" dirty="0" smtClean="0"/>
              <a:t>?</a:t>
            </a:r>
          </a:p>
          <a:p>
            <a:pPr lvl="1"/>
            <a:r>
              <a:rPr lang="fi-FI" dirty="0" err="1" smtClean="0"/>
              <a:t>Better</a:t>
            </a:r>
            <a:r>
              <a:rPr lang="fi-FI" dirty="0" smtClean="0"/>
              <a:t> </a:t>
            </a:r>
            <a:r>
              <a:rPr lang="fi-FI" dirty="0" err="1" smtClean="0"/>
              <a:t>education</a:t>
            </a:r>
            <a:r>
              <a:rPr lang="fi-FI" dirty="0" smtClean="0"/>
              <a:t> and </a:t>
            </a:r>
            <a:r>
              <a:rPr lang="fi-FI" dirty="0" err="1" smtClean="0"/>
              <a:t>better</a:t>
            </a:r>
            <a:r>
              <a:rPr lang="fi-FI" dirty="0" smtClean="0"/>
              <a:t> </a:t>
            </a:r>
            <a:r>
              <a:rPr lang="fi-FI" dirty="0" err="1" smtClean="0"/>
              <a:t>understanding</a:t>
            </a:r>
            <a:r>
              <a:rPr lang="fi-FI" dirty="0" smtClean="0"/>
              <a:t> –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to </a:t>
            </a:r>
            <a:r>
              <a:rPr lang="fi-FI" dirty="0" err="1" smtClean="0"/>
              <a:t>take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facts</a:t>
            </a:r>
            <a:r>
              <a:rPr lang="fi-FI" dirty="0" smtClean="0"/>
              <a:t> and </a:t>
            </a:r>
            <a:r>
              <a:rPr lang="fi-FI" dirty="0" err="1" smtClean="0"/>
              <a:t>scientific</a:t>
            </a:r>
            <a:r>
              <a:rPr lang="fi-FI" dirty="0" smtClean="0"/>
              <a:t> </a:t>
            </a:r>
            <a:r>
              <a:rPr lang="fi-FI" dirty="0" err="1" smtClean="0"/>
              <a:t>studies</a:t>
            </a:r>
            <a:r>
              <a:rPr lang="fi-FI" dirty="0" smtClean="0"/>
              <a:t> </a:t>
            </a:r>
            <a:r>
              <a:rPr lang="fi-FI" dirty="0" err="1" smtClean="0"/>
              <a:t>forward</a:t>
            </a:r>
            <a:r>
              <a:rPr lang="fi-FI" dirty="0" smtClean="0"/>
              <a:t> to </a:t>
            </a:r>
            <a:r>
              <a:rPr lang="fi-FI" dirty="0" err="1" smtClean="0"/>
              <a:t>our</a:t>
            </a:r>
            <a:r>
              <a:rPr lang="fi-FI" dirty="0" smtClean="0"/>
              <a:t> </a:t>
            </a:r>
            <a:r>
              <a:rPr lang="fi-FI" smtClean="0"/>
              <a:t>community</a:t>
            </a:r>
            <a:endParaRPr lang="fi-FI" dirty="0" smtClean="0"/>
          </a:p>
          <a:p>
            <a:pPr lvl="1"/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to </a:t>
            </a:r>
            <a:r>
              <a:rPr lang="fi-FI" dirty="0" err="1" smtClean="0"/>
              <a:t>follow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laws</a:t>
            </a:r>
            <a:r>
              <a:rPr lang="fi-FI" dirty="0" smtClean="0"/>
              <a:t>  - </a:t>
            </a:r>
            <a:r>
              <a:rPr lang="fi-FI" dirty="0" err="1" smtClean="0"/>
              <a:t>how</a:t>
            </a:r>
            <a:r>
              <a:rPr lang="fi-FI" dirty="0" smtClean="0"/>
              <a:t> as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</a:t>
            </a:r>
            <a:r>
              <a:rPr lang="fi-FI" dirty="0" err="1" smtClean="0"/>
              <a:t>breeds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cannot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bred</a:t>
            </a:r>
            <a:r>
              <a:rPr lang="fi-FI" dirty="0" smtClean="0"/>
              <a:t> as </a:t>
            </a:r>
            <a:r>
              <a:rPr lang="fi-FI" dirty="0" err="1" smtClean="0"/>
              <a:t>they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now</a:t>
            </a:r>
            <a:r>
              <a:rPr lang="fi-FI" dirty="0" smtClean="0"/>
              <a:t>?</a:t>
            </a:r>
          </a:p>
          <a:p>
            <a:pPr lvl="1"/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need</a:t>
            </a:r>
            <a:r>
              <a:rPr lang="fi-FI" dirty="0" smtClean="0"/>
              <a:t> to </a:t>
            </a:r>
            <a:r>
              <a:rPr lang="fi-FI" dirty="0" err="1" smtClean="0"/>
              <a:t>make</a:t>
            </a:r>
            <a:r>
              <a:rPr lang="fi-FI" dirty="0" smtClean="0"/>
              <a:t> </a:t>
            </a:r>
            <a:r>
              <a:rPr lang="fi-FI" dirty="0" err="1" smtClean="0"/>
              <a:t>changes</a:t>
            </a:r>
            <a:r>
              <a:rPr lang="fi-FI" dirty="0" smtClean="0"/>
              <a:t> to </a:t>
            </a:r>
            <a:r>
              <a:rPr lang="fi-FI" dirty="0" err="1" smtClean="0"/>
              <a:t>breeds</a:t>
            </a:r>
            <a:r>
              <a:rPr lang="fi-FI" dirty="0" smtClean="0"/>
              <a:t> in </a:t>
            </a:r>
            <a:r>
              <a:rPr lang="fi-FI" dirty="0" err="1" smtClean="0"/>
              <a:t>need</a:t>
            </a:r>
            <a:r>
              <a:rPr lang="fi-FI" dirty="0" smtClean="0"/>
              <a:t> and in </a:t>
            </a:r>
            <a:r>
              <a:rPr lang="fi-FI" dirty="0" err="1" smtClean="0"/>
              <a:t>risk</a:t>
            </a:r>
            <a:r>
              <a:rPr lang="fi-FI" dirty="0" smtClean="0"/>
              <a:t> – </a:t>
            </a:r>
            <a:r>
              <a:rPr lang="fi-FI" dirty="0" err="1" smtClean="0"/>
              <a:t>how</a:t>
            </a:r>
            <a:r>
              <a:rPr lang="fi-FI" dirty="0" smtClean="0"/>
              <a:t>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do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agree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need</a:t>
            </a:r>
            <a:r>
              <a:rPr lang="fi-FI" dirty="0" smtClean="0"/>
              <a:t> to </a:t>
            </a:r>
            <a:r>
              <a:rPr lang="fi-FI" dirty="0" err="1" smtClean="0"/>
              <a:t>change</a:t>
            </a:r>
            <a:r>
              <a:rPr lang="fi-FI" dirty="0" smtClean="0"/>
              <a:t> </a:t>
            </a:r>
            <a:r>
              <a:rPr lang="fi-FI" dirty="0" err="1" smtClean="0"/>
              <a:t>them</a:t>
            </a:r>
            <a:r>
              <a:rPr lang="fi-FI" dirty="0" smtClean="0"/>
              <a:t>?</a:t>
            </a:r>
          </a:p>
          <a:p>
            <a:pPr lvl="1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30317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Summary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48585"/>
            <a:ext cx="10515600" cy="1009015"/>
          </a:xfrm>
        </p:spPr>
        <p:txBody>
          <a:bodyPr>
            <a:noAutofit/>
          </a:bodyPr>
          <a:lstStyle/>
          <a:p>
            <a:r>
              <a:rPr lang="fi-FI" dirty="0" err="1" smtClean="0"/>
              <a:t>What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changes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need</a:t>
            </a:r>
            <a:r>
              <a:rPr lang="fi-FI" dirty="0" smtClean="0"/>
              <a:t> to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done</a:t>
            </a:r>
            <a:r>
              <a:rPr lang="fi-FI" dirty="0" smtClean="0"/>
              <a:t>?</a:t>
            </a:r>
          </a:p>
          <a:p>
            <a:r>
              <a:rPr lang="fi-FI" dirty="0" smtClean="0"/>
              <a:t>If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ready</a:t>
            </a:r>
            <a:r>
              <a:rPr lang="fi-FI" dirty="0" smtClean="0"/>
              <a:t> for </a:t>
            </a:r>
            <a:r>
              <a:rPr lang="fi-FI" dirty="0" err="1" smtClean="0"/>
              <a:t>changes</a:t>
            </a:r>
            <a:r>
              <a:rPr lang="fi-FI" dirty="0" smtClean="0"/>
              <a:t>,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do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tools</a:t>
            </a:r>
            <a:r>
              <a:rPr lang="fi-FI" dirty="0" smtClean="0"/>
              <a:t> to </a:t>
            </a:r>
            <a:r>
              <a:rPr lang="fi-FI" dirty="0" err="1" smtClean="0"/>
              <a:t>make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change</a:t>
            </a:r>
            <a:endParaRPr lang="fi-FI" dirty="0" smtClean="0"/>
          </a:p>
          <a:p>
            <a:r>
              <a:rPr lang="fi-FI" dirty="0" smtClean="0"/>
              <a:t>If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ready</a:t>
            </a:r>
            <a:r>
              <a:rPr lang="fi-FI" dirty="0" smtClean="0"/>
              <a:t> for </a:t>
            </a:r>
            <a:r>
              <a:rPr lang="fi-FI" dirty="0" err="1" smtClean="0"/>
              <a:t>changes</a:t>
            </a:r>
            <a:r>
              <a:rPr lang="fi-FI" dirty="0" smtClean="0"/>
              <a:t>, </a:t>
            </a:r>
            <a:r>
              <a:rPr lang="fi-FI" dirty="0" err="1" smtClean="0"/>
              <a:t>we</a:t>
            </a:r>
            <a:r>
              <a:rPr lang="fi-FI" dirty="0" smtClean="0"/>
              <a:t> just </a:t>
            </a:r>
            <a:r>
              <a:rPr lang="fi-FI" dirty="0" err="1" smtClean="0"/>
              <a:t>have</a:t>
            </a:r>
            <a:r>
              <a:rPr lang="fi-FI" dirty="0" smtClean="0"/>
              <a:t> to </a:t>
            </a:r>
            <a:r>
              <a:rPr lang="fi-FI" dirty="0" err="1" smtClean="0"/>
              <a:t>wait</a:t>
            </a:r>
            <a:r>
              <a:rPr lang="fi-FI" dirty="0" smtClean="0"/>
              <a:t> </a:t>
            </a:r>
            <a:r>
              <a:rPr lang="fi-FI" dirty="0" err="1" smtClean="0"/>
              <a:t>what</a:t>
            </a:r>
            <a:r>
              <a:rPr lang="fi-FI" dirty="0" smtClean="0"/>
              <a:t> </a:t>
            </a:r>
            <a:r>
              <a:rPr lang="fi-FI" dirty="0" err="1" smtClean="0"/>
              <a:t>happens</a:t>
            </a:r>
            <a:r>
              <a:rPr lang="fi-FI" dirty="0" smtClean="0"/>
              <a:t>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13266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605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What is extreme?</vt:lpstr>
      <vt:lpstr>PowerPoint Presentation</vt:lpstr>
      <vt:lpstr>Summary</vt:lpstr>
      <vt:lpstr>Summary</vt:lpstr>
    </vt:vector>
  </TitlesOfParts>
  <Company>University of Helsinki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Sainio, Kirsi M H</dc:creator>
  <cp:lastModifiedBy>Sainio, Kirsi M H</cp:lastModifiedBy>
  <cp:revision>9</cp:revision>
  <dcterms:created xsi:type="dcterms:W3CDTF">2024-06-14T12:14:02Z</dcterms:created>
  <dcterms:modified xsi:type="dcterms:W3CDTF">2024-06-15T06:39:41Z</dcterms:modified>
</cp:coreProperties>
</file>